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77" r:id="rId2"/>
    <p:sldId id="326" r:id="rId3"/>
    <p:sldId id="342" r:id="rId4"/>
    <p:sldId id="343" r:id="rId5"/>
    <p:sldId id="348" r:id="rId6"/>
    <p:sldId id="359" r:id="rId7"/>
    <p:sldId id="356" r:id="rId8"/>
    <p:sldId id="344" r:id="rId9"/>
    <p:sldId id="345" r:id="rId10"/>
    <p:sldId id="357" r:id="rId11"/>
    <p:sldId id="346" r:id="rId12"/>
    <p:sldId id="347" r:id="rId13"/>
    <p:sldId id="349" r:id="rId14"/>
    <p:sldId id="358" r:id="rId15"/>
    <p:sldId id="360" r:id="rId16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F96C879-B588-479D-9D8C-A9128D7555C3}">
          <p14:sldIdLst>
            <p14:sldId id="277"/>
            <p14:sldId id="326"/>
            <p14:sldId id="342"/>
            <p14:sldId id="343"/>
            <p14:sldId id="348"/>
            <p14:sldId id="359"/>
            <p14:sldId id="356"/>
            <p14:sldId id="344"/>
            <p14:sldId id="345"/>
            <p14:sldId id="357"/>
            <p14:sldId id="346"/>
            <p14:sldId id="347"/>
            <p14:sldId id="349"/>
            <p14:sldId id="358"/>
            <p14:sldId id="3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AE9"/>
    <a:srgbClr val="010732"/>
    <a:srgbClr val="FFFFFF"/>
    <a:srgbClr val="FD0C50"/>
    <a:srgbClr val="8F115C"/>
    <a:srgbClr val="870A42"/>
    <a:srgbClr val="5014EE"/>
    <a:srgbClr val="DC37C9"/>
    <a:srgbClr val="020B70"/>
    <a:srgbClr val="0FA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1" autoAdjust="0"/>
    <p:restoredTop sz="95033" autoAdjust="0"/>
  </p:normalViewPr>
  <p:slideViewPr>
    <p:cSldViewPr>
      <p:cViewPr varScale="1">
        <p:scale>
          <a:sx n="75" d="100"/>
          <a:sy n="75" d="100"/>
        </p:scale>
        <p:origin x="811" y="5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CEA4470-A1CE-40C9-97AE-46C5D996E5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0B66E2C-33C6-4DC7-8F05-BCE9201265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F663F-B021-4444-81A1-1120ABDC5EBC}" type="datetimeFigureOut">
              <a:rPr lang="ru-RU" smtClean="0"/>
              <a:t>05.11.2022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3CC50B-5828-4062-B078-F56532313F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8A5240-7F09-4DE8-90DB-4290499F77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03A7E-BF1B-435F-A96A-8B92AD3EAA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8578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94100-61A2-4108-9B61-B799BA38BE0C}" type="datetimeFigureOut">
              <a:rPr lang="ru-RU" smtClean="0"/>
              <a:t>05.11.2022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0C5CF-1871-433D-8A4C-409129AA66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0495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195736" y="1723812"/>
            <a:ext cx="6408712" cy="15841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E4EAE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Номер и название задачи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2195736" y="411510"/>
            <a:ext cx="4752528" cy="7197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E4EAE9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НАЗВАНИЕ КОМАНДЫ</a:t>
            </a: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4" hasCustomPrompt="1"/>
          </p:nvPr>
        </p:nvSpPr>
        <p:spPr>
          <a:xfrm>
            <a:off x="323528" y="1728022"/>
            <a:ext cx="1440160" cy="1007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</p:spTree>
    <p:extLst>
      <p:ext uri="{BB962C8B-B14F-4D97-AF65-F5344CB8AC3E}">
        <p14:creationId xmlns:p14="http://schemas.microsoft.com/office/powerpoint/2010/main" val="1940080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 19"/>
          <p:cNvSpPr/>
          <p:nvPr userDrawn="1"/>
        </p:nvSpPr>
        <p:spPr>
          <a:xfrm>
            <a:off x="362670" y="1059583"/>
            <a:ext cx="3312368" cy="4083917"/>
          </a:xfrm>
          <a:custGeom>
            <a:avLst/>
            <a:gdLst>
              <a:gd name="connsiteX0" fmla="*/ 80420 w 3312368"/>
              <a:gd name="connsiteY0" fmla="*/ 0 h 3952245"/>
              <a:gd name="connsiteX1" fmla="*/ 3231948 w 3312368"/>
              <a:gd name="connsiteY1" fmla="*/ 0 h 3952245"/>
              <a:gd name="connsiteX2" fmla="*/ 3312368 w 3312368"/>
              <a:gd name="connsiteY2" fmla="*/ 80420 h 3952245"/>
              <a:gd name="connsiteX3" fmla="*/ 3312368 w 3312368"/>
              <a:gd name="connsiteY3" fmla="*/ 156358 h 3952245"/>
              <a:gd name="connsiteX4" fmla="*/ 3312368 w 3312368"/>
              <a:gd name="connsiteY4" fmla="*/ 482511 h 3952245"/>
              <a:gd name="connsiteX5" fmla="*/ 3312368 w 3312368"/>
              <a:gd name="connsiteY5" fmla="*/ 3952245 h 3952245"/>
              <a:gd name="connsiteX6" fmla="*/ 0 w 3312368"/>
              <a:gd name="connsiteY6" fmla="*/ 3952245 h 3952245"/>
              <a:gd name="connsiteX7" fmla="*/ 0 w 3312368"/>
              <a:gd name="connsiteY7" fmla="*/ 482511 h 3952245"/>
              <a:gd name="connsiteX8" fmla="*/ 0 w 3312368"/>
              <a:gd name="connsiteY8" fmla="*/ 156358 h 3952245"/>
              <a:gd name="connsiteX9" fmla="*/ 0 w 3312368"/>
              <a:gd name="connsiteY9" fmla="*/ 80420 h 3952245"/>
              <a:gd name="connsiteX10" fmla="*/ 80420 w 3312368"/>
              <a:gd name="connsiteY10" fmla="*/ 0 h 395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12368" h="3952245">
                <a:moveTo>
                  <a:pt x="80420" y="0"/>
                </a:moveTo>
                <a:lnTo>
                  <a:pt x="3231948" y="0"/>
                </a:lnTo>
                <a:cubicBezTo>
                  <a:pt x="3276363" y="0"/>
                  <a:pt x="3312368" y="36005"/>
                  <a:pt x="3312368" y="80420"/>
                </a:cubicBezTo>
                <a:lnTo>
                  <a:pt x="3312368" y="156358"/>
                </a:lnTo>
                <a:lnTo>
                  <a:pt x="3312368" y="482511"/>
                </a:lnTo>
                <a:lnTo>
                  <a:pt x="3312368" y="3952245"/>
                </a:lnTo>
                <a:lnTo>
                  <a:pt x="0" y="3952245"/>
                </a:lnTo>
                <a:lnTo>
                  <a:pt x="0" y="482511"/>
                </a:lnTo>
                <a:lnTo>
                  <a:pt x="0" y="156358"/>
                </a:lnTo>
                <a:lnTo>
                  <a:pt x="0" y="80420"/>
                </a:lnTo>
                <a:cubicBezTo>
                  <a:pt x="0" y="36005"/>
                  <a:pt x="36005" y="0"/>
                  <a:pt x="80420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0"/>
          </p:nvPr>
        </p:nvSpPr>
        <p:spPr>
          <a:xfrm>
            <a:off x="578694" y="2867955"/>
            <a:ext cx="2880320" cy="350838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3" name="Текст 20"/>
          <p:cNvSpPr>
            <a:spLocks noGrp="1"/>
          </p:cNvSpPr>
          <p:nvPr>
            <p:ph type="body" sz="quarter" idx="13"/>
          </p:nvPr>
        </p:nvSpPr>
        <p:spPr>
          <a:xfrm>
            <a:off x="578693" y="3435846"/>
            <a:ext cx="2880321" cy="1510273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2" name="그림 8">
            <a:extLst>
              <a:ext uri="{FF2B5EF4-FFF2-40B4-BE49-F238E27FC236}">
                <a16:creationId xmlns:a16="http://schemas.microsoft.com/office/drawing/2014/main" id="{422C7B66-3591-47D8-8A27-1B9B7395E5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601549"/>
            <a:ext cx="4308577" cy="258943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888528"/>
            <a:ext cx="3312368" cy="1958854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75246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 19"/>
          <p:cNvSpPr/>
          <p:nvPr userDrawn="1"/>
        </p:nvSpPr>
        <p:spPr>
          <a:xfrm>
            <a:off x="362669" y="1059583"/>
            <a:ext cx="3312368" cy="4083917"/>
          </a:xfrm>
          <a:custGeom>
            <a:avLst/>
            <a:gdLst>
              <a:gd name="connsiteX0" fmla="*/ 80420 w 3312368"/>
              <a:gd name="connsiteY0" fmla="*/ 0 h 3952245"/>
              <a:gd name="connsiteX1" fmla="*/ 3231948 w 3312368"/>
              <a:gd name="connsiteY1" fmla="*/ 0 h 3952245"/>
              <a:gd name="connsiteX2" fmla="*/ 3312368 w 3312368"/>
              <a:gd name="connsiteY2" fmla="*/ 80420 h 3952245"/>
              <a:gd name="connsiteX3" fmla="*/ 3312368 w 3312368"/>
              <a:gd name="connsiteY3" fmla="*/ 156358 h 3952245"/>
              <a:gd name="connsiteX4" fmla="*/ 3312368 w 3312368"/>
              <a:gd name="connsiteY4" fmla="*/ 482511 h 3952245"/>
              <a:gd name="connsiteX5" fmla="*/ 3312368 w 3312368"/>
              <a:gd name="connsiteY5" fmla="*/ 3952245 h 3952245"/>
              <a:gd name="connsiteX6" fmla="*/ 0 w 3312368"/>
              <a:gd name="connsiteY6" fmla="*/ 3952245 h 3952245"/>
              <a:gd name="connsiteX7" fmla="*/ 0 w 3312368"/>
              <a:gd name="connsiteY7" fmla="*/ 482511 h 3952245"/>
              <a:gd name="connsiteX8" fmla="*/ 0 w 3312368"/>
              <a:gd name="connsiteY8" fmla="*/ 156358 h 3952245"/>
              <a:gd name="connsiteX9" fmla="*/ 0 w 3312368"/>
              <a:gd name="connsiteY9" fmla="*/ 80420 h 3952245"/>
              <a:gd name="connsiteX10" fmla="*/ 80420 w 3312368"/>
              <a:gd name="connsiteY10" fmla="*/ 0 h 395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12368" h="3952245">
                <a:moveTo>
                  <a:pt x="80420" y="0"/>
                </a:moveTo>
                <a:lnTo>
                  <a:pt x="3231948" y="0"/>
                </a:lnTo>
                <a:cubicBezTo>
                  <a:pt x="3276363" y="0"/>
                  <a:pt x="3312368" y="36005"/>
                  <a:pt x="3312368" y="80420"/>
                </a:cubicBezTo>
                <a:lnTo>
                  <a:pt x="3312368" y="156358"/>
                </a:lnTo>
                <a:lnTo>
                  <a:pt x="3312368" y="482511"/>
                </a:lnTo>
                <a:lnTo>
                  <a:pt x="3312368" y="3952245"/>
                </a:lnTo>
                <a:lnTo>
                  <a:pt x="0" y="3952245"/>
                </a:lnTo>
                <a:lnTo>
                  <a:pt x="0" y="482511"/>
                </a:lnTo>
                <a:lnTo>
                  <a:pt x="0" y="156358"/>
                </a:lnTo>
                <a:lnTo>
                  <a:pt x="0" y="80420"/>
                </a:lnTo>
                <a:cubicBezTo>
                  <a:pt x="0" y="36005"/>
                  <a:pt x="36005" y="0"/>
                  <a:pt x="80420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0"/>
          </p:nvPr>
        </p:nvSpPr>
        <p:spPr>
          <a:xfrm>
            <a:off x="578693" y="1253996"/>
            <a:ext cx="2880320" cy="350838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3" name="Текст 20"/>
          <p:cNvSpPr>
            <a:spLocks noGrp="1"/>
          </p:cNvSpPr>
          <p:nvPr>
            <p:ph type="body" sz="quarter" idx="13"/>
          </p:nvPr>
        </p:nvSpPr>
        <p:spPr>
          <a:xfrm>
            <a:off x="578692" y="1798432"/>
            <a:ext cx="2880321" cy="1510273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4" name="그림 8">
            <a:extLst>
              <a:ext uri="{FF2B5EF4-FFF2-40B4-BE49-F238E27FC236}">
                <a16:creationId xmlns:a16="http://schemas.microsoft.com/office/drawing/2014/main" id="{7A952823-70DE-49B6-A769-960BB8FBD4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473474"/>
            <a:ext cx="4356000" cy="3027372"/>
          </a:xfrm>
          <a:prstGeom prst="rect">
            <a:avLst/>
          </a:prstGeom>
        </p:spPr>
      </p:pic>
      <p:sp>
        <p:nvSpPr>
          <p:cNvPr id="4" name="Рисунок 3"/>
          <p:cNvSpPr>
            <a:spLocks noGrp="1"/>
          </p:cNvSpPr>
          <p:nvPr>
            <p:ph type="pic" sz="quarter" idx="14" hasCustomPrompt="1"/>
          </p:nvPr>
        </p:nvSpPr>
        <p:spPr>
          <a:xfrm>
            <a:off x="4318215" y="2056563"/>
            <a:ext cx="4141784" cy="2316180"/>
          </a:xfrm>
          <a:custGeom>
            <a:avLst/>
            <a:gdLst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3688 w 4103688"/>
              <a:gd name="connsiteY4" fmla="*/ 1920867 h 2305050"/>
              <a:gd name="connsiteX5" fmla="*/ 3719505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3688 w 4103688"/>
              <a:gd name="connsiteY4" fmla="*/ 1920867 h 2305050"/>
              <a:gd name="connsiteX5" fmla="*/ 3884758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0016 w 4103688"/>
              <a:gd name="connsiteY4" fmla="*/ 2075103 h 2305050"/>
              <a:gd name="connsiteX5" fmla="*/ 3884758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0016 w 4103688"/>
              <a:gd name="connsiteY4" fmla="*/ 2075103 h 2305050"/>
              <a:gd name="connsiteX5" fmla="*/ 3895775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0016 w 4103688"/>
              <a:gd name="connsiteY4" fmla="*/ 2075103 h 2305050"/>
              <a:gd name="connsiteX5" fmla="*/ 3877413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0016 w 4103688"/>
              <a:gd name="connsiteY4" fmla="*/ 2075103 h 2305050"/>
              <a:gd name="connsiteX5" fmla="*/ 3877413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0016 w 4103688"/>
              <a:gd name="connsiteY4" fmla="*/ 2075103 h 2305050"/>
              <a:gd name="connsiteX5" fmla="*/ 3877413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14705"/>
              <a:gd name="connsiteY0" fmla="*/ 384183 h 2305050"/>
              <a:gd name="connsiteX1" fmla="*/ 384183 w 4114705"/>
              <a:gd name="connsiteY1" fmla="*/ 0 h 2305050"/>
              <a:gd name="connsiteX2" fmla="*/ 3719505 w 4114705"/>
              <a:gd name="connsiteY2" fmla="*/ 0 h 2305050"/>
              <a:gd name="connsiteX3" fmla="*/ 4114705 w 4114705"/>
              <a:gd name="connsiteY3" fmla="*/ 215258 h 2305050"/>
              <a:gd name="connsiteX4" fmla="*/ 4100016 w 4114705"/>
              <a:gd name="connsiteY4" fmla="*/ 2075103 h 2305050"/>
              <a:gd name="connsiteX5" fmla="*/ 3877413 w 4114705"/>
              <a:gd name="connsiteY5" fmla="*/ 2305050 h 2305050"/>
              <a:gd name="connsiteX6" fmla="*/ 384183 w 4114705"/>
              <a:gd name="connsiteY6" fmla="*/ 2305050 h 2305050"/>
              <a:gd name="connsiteX7" fmla="*/ 0 w 4114705"/>
              <a:gd name="connsiteY7" fmla="*/ 1920867 h 2305050"/>
              <a:gd name="connsiteX8" fmla="*/ 0 w 4114705"/>
              <a:gd name="connsiteY8" fmla="*/ 384183 h 2305050"/>
              <a:gd name="connsiteX0" fmla="*/ 0 w 4114705"/>
              <a:gd name="connsiteY0" fmla="*/ 395200 h 2316067"/>
              <a:gd name="connsiteX1" fmla="*/ 384183 w 4114705"/>
              <a:gd name="connsiteY1" fmla="*/ 11017 h 2316067"/>
              <a:gd name="connsiteX2" fmla="*/ 3899447 w 4114705"/>
              <a:gd name="connsiteY2" fmla="*/ 0 h 2316067"/>
              <a:gd name="connsiteX3" fmla="*/ 4114705 w 4114705"/>
              <a:gd name="connsiteY3" fmla="*/ 226275 h 2316067"/>
              <a:gd name="connsiteX4" fmla="*/ 4100016 w 4114705"/>
              <a:gd name="connsiteY4" fmla="*/ 2086120 h 2316067"/>
              <a:gd name="connsiteX5" fmla="*/ 3877413 w 4114705"/>
              <a:gd name="connsiteY5" fmla="*/ 2316067 h 2316067"/>
              <a:gd name="connsiteX6" fmla="*/ 384183 w 4114705"/>
              <a:gd name="connsiteY6" fmla="*/ 2316067 h 2316067"/>
              <a:gd name="connsiteX7" fmla="*/ 0 w 4114705"/>
              <a:gd name="connsiteY7" fmla="*/ 1931884 h 2316067"/>
              <a:gd name="connsiteX8" fmla="*/ 0 w 4114705"/>
              <a:gd name="connsiteY8" fmla="*/ 395200 h 2316067"/>
              <a:gd name="connsiteX0" fmla="*/ 0 w 4114705"/>
              <a:gd name="connsiteY0" fmla="*/ 395899 h 2316766"/>
              <a:gd name="connsiteX1" fmla="*/ 384183 w 4114705"/>
              <a:gd name="connsiteY1" fmla="*/ 11716 h 2316766"/>
              <a:gd name="connsiteX2" fmla="*/ 3899447 w 4114705"/>
              <a:gd name="connsiteY2" fmla="*/ 699 h 2316766"/>
              <a:gd name="connsiteX3" fmla="*/ 4114705 w 4114705"/>
              <a:gd name="connsiteY3" fmla="*/ 190251 h 2316766"/>
              <a:gd name="connsiteX4" fmla="*/ 4100016 w 4114705"/>
              <a:gd name="connsiteY4" fmla="*/ 2086819 h 2316766"/>
              <a:gd name="connsiteX5" fmla="*/ 3877413 w 4114705"/>
              <a:gd name="connsiteY5" fmla="*/ 2316766 h 2316766"/>
              <a:gd name="connsiteX6" fmla="*/ 384183 w 4114705"/>
              <a:gd name="connsiteY6" fmla="*/ 2316766 h 2316766"/>
              <a:gd name="connsiteX7" fmla="*/ 0 w 4114705"/>
              <a:gd name="connsiteY7" fmla="*/ 1932583 h 2316766"/>
              <a:gd name="connsiteX8" fmla="*/ 0 w 4114705"/>
              <a:gd name="connsiteY8" fmla="*/ 395899 h 2316766"/>
              <a:gd name="connsiteX0" fmla="*/ 0 w 4116159"/>
              <a:gd name="connsiteY0" fmla="*/ 395899 h 2316766"/>
              <a:gd name="connsiteX1" fmla="*/ 384183 w 4116159"/>
              <a:gd name="connsiteY1" fmla="*/ 11716 h 2316766"/>
              <a:gd name="connsiteX2" fmla="*/ 3932498 w 4116159"/>
              <a:gd name="connsiteY2" fmla="*/ 699 h 2316766"/>
              <a:gd name="connsiteX3" fmla="*/ 4114705 w 4116159"/>
              <a:gd name="connsiteY3" fmla="*/ 190251 h 2316766"/>
              <a:gd name="connsiteX4" fmla="*/ 4100016 w 4116159"/>
              <a:gd name="connsiteY4" fmla="*/ 2086819 h 2316766"/>
              <a:gd name="connsiteX5" fmla="*/ 3877413 w 4116159"/>
              <a:gd name="connsiteY5" fmla="*/ 2316766 h 2316766"/>
              <a:gd name="connsiteX6" fmla="*/ 384183 w 4116159"/>
              <a:gd name="connsiteY6" fmla="*/ 2316766 h 2316766"/>
              <a:gd name="connsiteX7" fmla="*/ 0 w 4116159"/>
              <a:gd name="connsiteY7" fmla="*/ 1932583 h 2316766"/>
              <a:gd name="connsiteX8" fmla="*/ 0 w 4116159"/>
              <a:gd name="connsiteY8" fmla="*/ 395899 h 2316766"/>
              <a:gd name="connsiteX0" fmla="*/ 0 w 4116159"/>
              <a:gd name="connsiteY0" fmla="*/ 395313 h 2316180"/>
              <a:gd name="connsiteX1" fmla="*/ 384183 w 4116159"/>
              <a:gd name="connsiteY1" fmla="*/ 11130 h 2316180"/>
              <a:gd name="connsiteX2" fmla="*/ 3932498 w 4116159"/>
              <a:gd name="connsiteY2" fmla="*/ 113 h 2316180"/>
              <a:gd name="connsiteX3" fmla="*/ 4114705 w 4116159"/>
              <a:gd name="connsiteY3" fmla="*/ 200682 h 2316180"/>
              <a:gd name="connsiteX4" fmla="*/ 4100016 w 4116159"/>
              <a:gd name="connsiteY4" fmla="*/ 2086233 h 2316180"/>
              <a:gd name="connsiteX5" fmla="*/ 3877413 w 4116159"/>
              <a:gd name="connsiteY5" fmla="*/ 2316180 h 2316180"/>
              <a:gd name="connsiteX6" fmla="*/ 384183 w 4116159"/>
              <a:gd name="connsiteY6" fmla="*/ 2316180 h 2316180"/>
              <a:gd name="connsiteX7" fmla="*/ 0 w 4116159"/>
              <a:gd name="connsiteY7" fmla="*/ 1931997 h 2316180"/>
              <a:gd name="connsiteX8" fmla="*/ 0 w 4116159"/>
              <a:gd name="connsiteY8" fmla="*/ 395313 h 2316180"/>
              <a:gd name="connsiteX0" fmla="*/ 0 w 4116159"/>
              <a:gd name="connsiteY0" fmla="*/ 395313 h 2316180"/>
              <a:gd name="connsiteX1" fmla="*/ 384183 w 4116159"/>
              <a:gd name="connsiteY1" fmla="*/ 11130 h 2316180"/>
              <a:gd name="connsiteX2" fmla="*/ 3932498 w 4116159"/>
              <a:gd name="connsiteY2" fmla="*/ 113 h 2316180"/>
              <a:gd name="connsiteX3" fmla="*/ 4114705 w 4116159"/>
              <a:gd name="connsiteY3" fmla="*/ 200682 h 2316180"/>
              <a:gd name="connsiteX4" fmla="*/ 4103688 w 4116159"/>
              <a:gd name="connsiteY4" fmla="*/ 2104595 h 2316180"/>
              <a:gd name="connsiteX5" fmla="*/ 3877413 w 4116159"/>
              <a:gd name="connsiteY5" fmla="*/ 2316180 h 2316180"/>
              <a:gd name="connsiteX6" fmla="*/ 384183 w 4116159"/>
              <a:gd name="connsiteY6" fmla="*/ 2316180 h 2316180"/>
              <a:gd name="connsiteX7" fmla="*/ 0 w 4116159"/>
              <a:gd name="connsiteY7" fmla="*/ 1931997 h 2316180"/>
              <a:gd name="connsiteX8" fmla="*/ 0 w 4116159"/>
              <a:gd name="connsiteY8" fmla="*/ 395313 h 2316180"/>
              <a:gd name="connsiteX0" fmla="*/ 0 w 4116159"/>
              <a:gd name="connsiteY0" fmla="*/ 395313 h 2316180"/>
              <a:gd name="connsiteX1" fmla="*/ 384183 w 4116159"/>
              <a:gd name="connsiteY1" fmla="*/ 11130 h 2316180"/>
              <a:gd name="connsiteX2" fmla="*/ 3932498 w 4116159"/>
              <a:gd name="connsiteY2" fmla="*/ 113 h 2316180"/>
              <a:gd name="connsiteX3" fmla="*/ 4114705 w 4116159"/>
              <a:gd name="connsiteY3" fmla="*/ 200682 h 2316180"/>
              <a:gd name="connsiteX4" fmla="*/ 4103688 w 4116159"/>
              <a:gd name="connsiteY4" fmla="*/ 2104595 h 2316180"/>
              <a:gd name="connsiteX5" fmla="*/ 3888429 w 4116159"/>
              <a:gd name="connsiteY5" fmla="*/ 2316180 h 2316180"/>
              <a:gd name="connsiteX6" fmla="*/ 384183 w 4116159"/>
              <a:gd name="connsiteY6" fmla="*/ 2316180 h 2316180"/>
              <a:gd name="connsiteX7" fmla="*/ 0 w 4116159"/>
              <a:gd name="connsiteY7" fmla="*/ 1931997 h 2316180"/>
              <a:gd name="connsiteX8" fmla="*/ 0 w 4116159"/>
              <a:gd name="connsiteY8" fmla="*/ 395313 h 2316180"/>
              <a:gd name="connsiteX0" fmla="*/ 3672 w 4119831"/>
              <a:gd name="connsiteY0" fmla="*/ 395313 h 2316180"/>
              <a:gd name="connsiteX1" fmla="*/ 387855 w 4119831"/>
              <a:gd name="connsiteY1" fmla="*/ 11130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387855 w 4119831"/>
              <a:gd name="connsiteY6" fmla="*/ 2316180 h 2316180"/>
              <a:gd name="connsiteX7" fmla="*/ 0 w 4119831"/>
              <a:gd name="connsiteY7" fmla="*/ 2086233 h 2316180"/>
              <a:gd name="connsiteX8" fmla="*/ 3672 w 4119831"/>
              <a:gd name="connsiteY8" fmla="*/ 395313 h 2316180"/>
              <a:gd name="connsiteX0" fmla="*/ 3672 w 4119831"/>
              <a:gd name="connsiteY0" fmla="*/ 395313 h 2316180"/>
              <a:gd name="connsiteX1" fmla="*/ 387855 w 4119831"/>
              <a:gd name="connsiteY1" fmla="*/ 11130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086233 h 2316180"/>
              <a:gd name="connsiteX8" fmla="*/ 3672 w 4119831"/>
              <a:gd name="connsiteY8" fmla="*/ 395313 h 2316180"/>
              <a:gd name="connsiteX0" fmla="*/ 7344 w 4123503"/>
              <a:gd name="connsiteY0" fmla="*/ 395313 h 2316180"/>
              <a:gd name="connsiteX1" fmla="*/ 391527 w 4123503"/>
              <a:gd name="connsiteY1" fmla="*/ 11130 h 2316180"/>
              <a:gd name="connsiteX2" fmla="*/ 3939842 w 4123503"/>
              <a:gd name="connsiteY2" fmla="*/ 113 h 2316180"/>
              <a:gd name="connsiteX3" fmla="*/ 4122049 w 4123503"/>
              <a:gd name="connsiteY3" fmla="*/ 200682 h 2316180"/>
              <a:gd name="connsiteX4" fmla="*/ 4111032 w 4123503"/>
              <a:gd name="connsiteY4" fmla="*/ 2104595 h 2316180"/>
              <a:gd name="connsiteX5" fmla="*/ 3895773 w 4123503"/>
              <a:gd name="connsiteY5" fmla="*/ 2316180 h 2316180"/>
              <a:gd name="connsiteX6" fmla="*/ 248308 w 4123503"/>
              <a:gd name="connsiteY6" fmla="*/ 2308835 h 2316180"/>
              <a:gd name="connsiteX7" fmla="*/ 0 w 4123503"/>
              <a:gd name="connsiteY7" fmla="*/ 2130300 h 2316180"/>
              <a:gd name="connsiteX8" fmla="*/ 7344 w 4123503"/>
              <a:gd name="connsiteY8" fmla="*/ 395313 h 2316180"/>
              <a:gd name="connsiteX0" fmla="*/ 3672 w 4119831"/>
              <a:gd name="connsiteY0" fmla="*/ 395313 h 2316180"/>
              <a:gd name="connsiteX1" fmla="*/ 387855 w 4119831"/>
              <a:gd name="connsiteY1" fmla="*/ 11130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395313 h 2316180"/>
              <a:gd name="connsiteX0" fmla="*/ 3672 w 4119831"/>
              <a:gd name="connsiteY0" fmla="*/ 197009 h 2316180"/>
              <a:gd name="connsiteX1" fmla="*/ 387855 w 4119831"/>
              <a:gd name="connsiteY1" fmla="*/ 11130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97009 h 2316180"/>
              <a:gd name="connsiteX0" fmla="*/ 3672 w 4119831"/>
              <a:gd name="connsiteY0" fmla="*/ 197009 h 2316180"/>
              <a:gd name="connsiteX1" fmla="*/ 207913 w 4119831"/>
              <a:gd name="connsiteY1" fmla="*/ 14803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97009 h 2316180"/>
              <a:gd name="connsiteX0" fmla="*/ 3672 w 4119831"/>
              <a:gd name="connsiteY0" fmla="*/ 182320 h 2316180"/>
              <a:gd name="connsiteX1" fmla="*/ 207913 w 4119831"/>
              <a:gd name="connsiteY1" fmla="*/ 14803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07913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15258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15258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15258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15258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15258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26275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29947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51980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51980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51980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51980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51980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43855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43855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43855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43855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0 w 4121575"/>
              <a:gd name="connsiteY0" fmla="*/ 198649 h 2316180"/>
              <a:gd name="connsiteX1" fmla="*/ 245599 w 4121575"/>
              <a:gd name="connsiteY1" fmla="*/ 7458 h 2316180"/>
              <a:gd name="connsiteX2" fmla="*/ 3937914 w 4121575"/>
              <a:gd name="connsiteY2" fmla="*/ 113 h 2316180"/>
              <a:gd name="connsiteX3" fmla="*/ 4120121 w 4121575"/>
              <a:gd name="connsiteY3" fmla="*/ 200682 h 2316180"/>
              <a:gd name="connsiteX4" fmla="*/ 4109104 w 4121575"/>
              <a:gd name="connsiteY4" fmla="*/ 2104595 h 2316180"/>
              <a:gd name="connsiteX5" fmla="*/ 3893845 w 4121575"/>
              <a:gd name="connsiteY5" fmla="*/ 2316180 h 2316180"/>
              <a:gd name="connsiteX6" fmla="*/ 246380 w 4121575"/>
              <a:gd name="connsiteY6" fmla="*/ 2308835 h 2316180"/>
              <a:gd name="connsiteX7" fmla="*/ 1744 w 4121575"/>
              <a:gd name="connsiteY7" fmla="*/ 2119283 h 2316180"/>
              <a:gd name="connsiteX8" fmla="*/ 0 w 4121575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04595 h 2316180"/>
              <a:gd name="connsiteX5" fmla="*/ 3893876 w 4121606"/>
              <a:gd name="connsiteY5" fmla="*/ 2316180 h 2316180"/>
              <a:gd name="connsiteX6" fmla="*/ 246411 w 4121606"/>
              <a:gd name="connsiteY6" fmla="*/ 2308835 h 2316180"/>
              <a:gd name="connsiteX7" fmla="*/ 1775 w 4121606"/>
              <a:gd name="connsiteY7" fmla="*/ 2119283 h 2316180"/>
              <a:gd name="connsiteX8" fmla="*/ 31 w 4121606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04595 h 2316180"/>
              <a:gd name="connsiteX5" fmla="*/ 3893876 w 4121606"/>
              <a:gd name="connsiteY5" fmla="*/ 2316180 h 2316180"/>
              <a:gd name="connsiteX6" fmla="*/ 246411 w 4121606"/>
              <a:gd name="connsiteY6" fmla="*/ 2308835 h 2316180"/>
              <a:gd name="connsiteX7" fmla="*/ 1775 w 4121606"/>
              <a:gd name="connsiteY7" fmla="*/ 2135612 h 2316180"/>
              <a:gd name="connsiteX8" fmla="*/ 31 w 4121606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04595 h 2316180"/>
              <a:gd name="connsiteX5" fmla="*/ 3893876 w 4121606"/>
              <a:gd name="connsiteY5" fmla="*/ 2316180 h 2316180"/>
              <a:gd name="connsiteX6" fmla="*/ 232870 w 4121606"/>
              <a:gd name="connsiteY6" fmla="*/ 2311556 h 2316180"/>
              <a:gd name="connsiteX7" fmla="*/ 1775 w 4121606"/>
              <a:gd name="connsiteY7" fmla="*/ 2135612 h 2316180"/>
              <a:gd name="connsiteX8" fmla="*/ 31 w 4121606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12759 h 2316180"/>
              <a:gd name="connsiteX5" fmla="*/ 3893876 w 4121606"/>
              <a:gd name="connsiteY5" fmla="*/ 2316180 h 2316180"/>
              <a:gd name="connsiteX6" fmla="*/ 232870 w 4121606"/>
              <a:gd name="connsiteY6" fmla="*/ 2311556 h 2316180"/>
              <a:gd name="connsiteX7" fmla="*/ 1775 w 4121606"/>
              <a:gd name="connsiteY7" fmla="*/ 2135612 h 2316180"/>
              <a:gd name="connsiteX8" fmla="*/ 31 w 4121606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12759 h 2316180"/>
              <a:gd name="connsiteX5" fmla="*/ 3896585 w 4121606"/>
              <a:gd name="connsiteY5" fmla="*/ 2316180 h 2316180"/>
              <a:gd name="connsiteX6" fmla="*/ 232870 w 4121606"/>
              <a:gd name="connsiteY6" fmla="*/ 2311556 h 2316180"/>
              <a:gd name="connsiteX7" fmla="*/ 1775 w 4121606"/>
              <a:gd name="connsiteY7" fmla="*/ 2135612 h 2316180"/>
              <a:gd name="connsiteX8" fmla="*/ 31 w 4121606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12759 h 2316180"/>
              <a:gd name="connsiteX5" fmla="*/ 3896585 w 4121606"/>
              <a:gd name="connsiteY5" fmla="*/ 2316180 h 2316180"/>
              <a:gd name="connsiteX6" fmla="*/ 232870 w 4121606"/>
              <a:gd name="connsiteY6" fmla="*/ 2311556 h 2316180"/>
              <a:gd name="connsiteX7" fmla="*/ 1775 w 4121606"/>
              <a:gd name="connsiteY7" fmla="*/ 2135612 h 2316180"/>
              <a:gd name="connsiteX8" fmla="*/ 31 w 4121606"/>
              <a:gd name="connsiteY8" fmla="*/ 198649 h 231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1606" h="2316180">
                <a:moveTo>
                  <a:pt x="31" y="198649"/>
                </a:moveTo>
                <a:cubicBezTo>
                  <a:pt x="31" y="-13529"/>
                  <a:pt x="-7540" y="5690"/>
                  <a:pt x="210423" y="7458"/>
                </a:cubicBezTo>
                <a:lnTo>
                  <a:pt x="3937945" y="113"/>
                </a:lnTo>
                <a:cubicBezTo>
                  <a:pt x="4150123" y="113"/>
                  <a:pt x="4120152" y="-11496"/>
                  <a:pt x="4120152" y="200682"/>
                </a:cubicBezTo>
                <a:cubicBezTo>
                  <a:pt x="4116480" y="835320"/>
                  <a:pt x="4112807" y="1478121"/>
                  <a:pt x="4109135" y="2112759"/>
                </a:cubicBezTo>
                <a:cubicBezTo>
                  <a:pt x="4101791" y="2332281"/>
                  <a:pt x="4137177" y="2312508"/>
                  <a:pt x="3896585" y="2316180"/>
                </a:cubicBezTo>
                <a:lnTo>
                  <a:pt x="232870" y="2311556"/>
                </a:lnTo>
                <a:cubicBezTo>
                  <a:pt x="-5014" y="2307884"/>
                  <a:pt x="1775" y="2347790"/>
                  <a:pt x="1775" y="2135612"/>
                </a:cubicBezTo>
                <a:cubicBezTo>
                  <a:pt x="1194" y="1495401"/>
                  <a:pt x="612" y="838860"/>
                  <a:pt x="31" y="198649"/>
                </a:cubicBezTo>
                <a:close/>
              </a:path>
            </a:pathLst>
          </a:custGeom>
        </p:spPr>
        <p:txBody>
          <a:bodyPr lIns="1656000" tIns="396000"/>
          <a:lstStyle>
            <a:lvl1pPr>
              <a:defRPr/>
            </a:lvl1pPr>
          </a:lstStyle>
          <a:p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1318087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1" name="Текст 20"/>
          <p:cNvSpPr>
            <a:spLocks noGrp="1"/>
          </p:cNvSpPr>
          <p:nvPr>
            <p:ph type="body" sz="quarter" idx="11"/>
          </p:nvPr>
        </p:nvSpPr>
        <p:spPr>
          <a:xfrm>
            <a:off x="683568" y="1999598"/>
            <a:ext cx="1622177" cy="56824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18"/>
          <p:cNvSpPr>
            <a:spLocks noGrp="1"/>
          </p:cNvSpPr>
          <p:nvPr>
            <p:ph type="body" sz="quarter" idx="12"/>
          </p:nvPr>
        </p:nvSpPr>
        <p:spPr>
          <a:xfrm>
            <a:off x="683568" y="1574720"/>
            <a:ext cx="1622177" cy="347754"/>
          </a:xfrm>
        </p:spPr>
        <p:txBody>
          <a:bodyPr/>
          <a:lstStyle>
            <a:lvl1pPr algn="r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cxnSp>
        <p:nvCxnSpPr>
          <p:cNvPr id="24" name="Прямая соединительная линия 23"/>
          <p:cNvCxnSpPr/>
          <p:nvPr userDrawn="1"/>
        </p:nvCxnSpPr>
        <p:spPr>
          <a:xfrm>
            <a:off x="5651167" y="3678038"/>
            <a:ext cx="828000" cy="0"/>
          </a:xfrm>
          <a:prstGeom prst="line">
            <a:avLst/>
          </a:prstGeom>
          <a:ln cap="rnd">
            <a:solidFill>
              <a:srgbClr val="E4EAE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 userDrawn="1"/>
        </p:nvCxnSpPr>
        <p:spPr>
          <a:xfrm>
            <a:off x="5651167" y="2283718"/>
            <a:ext cx="828000" cy="0"/>
          </a:xfrm>
          <a:prstGeom prst="line">
            <a:avLst/>
          </a:prstGeom>
          <a:ln cap="rnd">
            <a:solidFill>
              <a:srgbClr val="E4EAE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 userDrawn="1"/>
        </p:nvCxnSpPr>
        <p:spPr>
          <a:xfrm>
            <a:off x="2598333" y="2283718"/>
            <a:ext cx="828000" cy="0"/>
          </a:xfrm>
          <a:prstGeom prst="line">
            <a:avLst/>
          </a:prstGeom>
          <a:ln cap="rnd">
            <a:solidFill>
              <a:srgbClr val="E4EAE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 userDrawn="1"/>
        </p:nvCxnSpPr>
        <p:spPr>
          <a:xfrm>
            <a:off x="2598333" y="3678038"/>
            <a:ext cx="828000" cy="0"/>
          </a:xfrm>
          <a:prstGeom prst="line">
            <a:avLst/>
          </a:prstGeom>
          <a:ln cap="rnd">
            <a:solidFill>
              <a:srgbClr val="E4EAE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Текст 20"/>
          <p:cNvSpPr>
            <a:spLocks noGrp="1"/>
          </p:cNvSpPr>
          <p:nvPr>
            <p:ph type="body" sz="quarter" idx="13"/>
          </p:nvPr>
        </p:nvSpPr>
        <p:spPr>
          <a:xfrm>
            <a:off x="683568" y="3941201"/>
            <a:ext cx="1622177" cy="56824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Текст 18"/>
          <p:cNvSpPr>
            <a:spLocks noGrp="1"/>
          </p:cNvSpPr>
          <p:nvPr>
            <p:ph type="body" sz="quarter" idx="14"/>
          </p:nvPr>
        </p:nvSpPr>
        <p:spPr>
          <a:xfrm>
            <a:off x="683568" y="3516323"/>
            <a:ext cx="1622177" cy="347754"/>
          </a:xfrm>
        </p:spPr>
        <p:txBody>
          <a:bodyPr/>
          <a:lstStyle>
            <a:lvl1pPr algn="r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32" name="Текст 20"/>
          <p:cNvSpPr>
            <a:spLocks noGrp="1"/>
          </p:cNvSpPr>
          <p:nvPr>
            <p:ph type="body" sz="quarter" idx="15"/>
          </p:nvPr>
        </p:nvSpPr>
        <p:spPr>
          <a:xfrm>
            <a:off x="6730242" y="3941201"/>
            <a:ext cx="1622177" cy="568240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3" name="Текст 18"/>
          <p:cNvSpPr>
            <a:spLocks noGrp="1"/>
          </p:cNvSpPr>
          <p:nvPr>
            <p:ph type="body" sz="quarter" idx="16"/>
          </p:nvPr>
        </p:nvSpPr>
        <p:spPr>
          <a:xfrm>
            <a:off x="6730242" y="3516323"/>
            <a:ext cx="1622177" cy="347754"/>
          </a:xfrm>
        </p:spPr>
        <p:txBody>
          <a:bodyPr/>
          <a:lstStyle>
            <a:lvl1pPr algn="l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34" name="Текст 20"/>
          <p:cNvSpPr>
            <a:spLocks noGrp="1"/>
          </p:cNvSpPr>
          <p:nvPr>
            <p:ph type="body" sz="quarter" idx="17"/>
          </p:nvPr>
        </p:nvSpPr>
        <p:spPr>
          <a:xfrm>
            <a:off x="6730242" y="1999598"/>
            <a:ext cx="1622177" cy="568240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5" name="Текст 18"/>
          <p:cNvSpPr>
            <a:spLocks noGrp="1"/>
          </p:cNvSpPr>
          <p:nvPr>
            <p:ph type="body" sz="quarter" idx="18"/>
          </p:nvPr>
        </p:nvSpPr>
        <p:spPr>
          <a:xfrm>
            <a:off x="6730242" y="1574720"/>
            <a:ext cx="1622177" cy="347754"/>
          </a:xfrm>
        </p:spPr>
        <p:txBody>
          <a:bodyPr/>
          <a:lstStyle>
            <a:lvl1pPr algn="l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grpSp>
        <p:nvGrpSpPr>
          <p:cNvPr id="3" name="Группа 2"/>
          <p:cNvGrpSpPr/>
          <p:nvPr userDrawn="1"/>
        </p:nvGrpSpPr>
        <p:grpSpPr>
          <a:xfrm>
            <a:off x="3485360" y="1299946"/>
            <a:ext cx="2029264" cy="3714100"/>
            <a:chOff x="3968086" y="937463"/>
            <a:chExt cx="2336877" cy="4445260"/>
          </a:xfrm>
        </p:grpSpPr>
        <p:pic>
          <p:nvPicPr>
            <p:cNvPr id="19" name="그림 7">
              <a:extLst>
                <a:ext uri="{FF2B5EF4-FFF2-40B4-BE49-F238E27FC236}">
                  <a16:creationId xmlns:a16="http://schemas.microsoft.com/office/drawing/2014/main" id="{98D0599D-7074-48BF-B0BB-683FC0C513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8086" y="937463"/>
              <a:ext cx="2336877" cy="4445260"/>
            </a:xfrm>
            <a:prstGeom prst="rect">
              <a:avLst/>
            </a:prstGeom>
          </p:spPr>
        </p:pic>
        <p:pic>
          <p:nvPicPr>
            <p:cNvPr id="23" name="그림 8">
              <a:extLst>
                <a:ext uri="{FF2B5EF4-FFF2-40B4-BE49-F238E27FC236}">
                  <a16:creationId xmlns:a16="http://schemas.microsoft.com/office/drawing/2014/main" id="{CC7C7A64-7912-44C9-A989-35AFE2A7EA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0967" y="1144691"/>
              <a:ext cx="1223580" cy="200474"/>
            </a:xfrm>
            <a:prstGeom prst="rect">
              <a:avLst/>
            </a:prstGeom>
          </p:spPr>
        </p:pic>
      </p:grpSp>
      <p:sp>
        <p:nvSpPr>
          <p:cNvPr id="20" name="Рисунок 42"/>
          <p:cNvSpPr>
            <a:spLocks noGrp="1"/>
          </p:cNvSpPr>
          <p:nvPr>
            <p:ph type="pic" sz="quarter" idx="20"/>
          </p:nvPr>
        </p:nvSpPr>
        <p:spPr>
          <a:xfrm>
            <a:off x="3762000" y="1476000"/>
            <a:ext cx="1584000" cy="3294000"/>
          </a:xfrm>
          <a:custGeom>
            <a:avLst/>
            <a:gdLst>
              <a:gd name="connsiteX0" fmla="*/ 0 w 1809538"/>
              <a:gd name="connsiteY0" fmla="*/ 301596 h 3960440"/>
              <a:gd name="connsiteX1" fmla="*/ 301596 w 1809538"/>
              <a:gd name="connsiteY1" fmla="*/ 0 h 3960440"/>
              <a:gd name="connsiteX2" fmla="*/ 1507942 w 1809538"/>
              <a:gd name="connsiteY2" fmla="*/ 0 h 3960440"/>
              <a:gd name="connsiteX3" fmla="*/ 1809538 w 1809538"/>
              <a:gd name="connsiteY3" fmla="*/ 301596 h 3960440"/>
              <a:gd name="connsiteX4" fmla="*/ 1809538 w 1809538"/>
              <a:gd name="connsiteY4" fmla="*/ 3658844 h 3960440"/>
              <a:gd name="connsiteX5" fmla="*/ 1507942 w 1809538"/>
              <a:gd name="connsiteY5" fmla="*/ 3960440 h 3960440"/>
              <a:gd name="connsiteX6" fmla="*/ 301596 w 1809538"/>
              <a:gd name="connsiteY6" fmla="*/ 3960440 h 3960440"/>
              <a:gd name="connsiteX7" fmla="*/ 0 w 1809538"/>
              <a:gd name="connsiteY7" fmla="*/ 3658844 h 3960440"/>
              <a:gd name="connsiteX8" fmla="*/ 0 w 1809538"/>
              <a:gd name="connsiteY8" fmla="*/ 301596 h 3960440"/>
              <a:gd name="connsiteX0" fmla="*/ 0 w 1809538"/>
              <a:gd name="connsiteY0" fmla="*/ 301596 h 3960440"/>
              <a:gd name="connsiteX1" fmla="*/ 247808 w 1809538"/>
              <a:gd name="connsiteY1" fmla="*/ 0 h 3960440"/>
              <a:gd name="connsiteX2" fmla="*/ 1507942 w 1809538"/>
              <a:gd name="connsiteY2" fmla="*/ 0 h 3960440"/>
              <a:gd name="connsiteX3" fmla="*/ 1809538 w 1809538"/>
              <a:gd name="connsiteY3" fmla="*/ 301596 h 3960440"/>
              <a:gd name="connsiteX4" fmla="*/ 1809538 w 1809538"/>
              <a:gd name="connsiteY4" fmla="*/ 3658844 h 3960440"/>
              <a:gd name="connsiteX5" fmla="*/ 1507942 w 1809538"/>
              <a:gd name="connsiteY5" fmla="*/ 3960440 h 3960440"/>
              <a:gd name="connsiteX6" fmla="*/ 301596 w 1809538"/>
              <a:gd name="connsiteY6" fmla="*/ 3960440 h 3960440"/>
              <a:gd name="connsiteX7" fmla="*/ 0 w 1809538"/>
              <a:gd name="connsiteY7" fmla="*/ 3658844 h 3960440"/>
              <a:gd name="connsiteX8" fmla="*/ 0 w 1809538"/>
              <a:gd name="connsiteY8" fmla="*/ 301596 h 3960440"/>
              <a:gd name="connsiteX0" fmla="*/ 0 w 1809538"/>
              <a:gd name="connsiteY0" fmla="*/ 301596 h 3960440"/>
              <a:gd name="connsiteX1" fmla="*/ 247808 w 1809538"/>
              <a:gd name="connsiteY1" fmla="*/ 0 h 3960440"/>
              <a:gd name="connsiteX2" fmla="*/ 1567706 w 1809538"/>
              <a:gd name="connsiteY2" fmla="*/ 11953 h 3960440"/>
              <a:gd name="connsiteX3" fmla="*/ 1809538 w 1809538"/>
              <a:gd name="connsiteY3" fmla="*/ 301596 h 3960440"/>
              <a:gd name="connsiteX4" fmla="*/ 1809538 w 1809538"/>
              <a:gd name="connsiteY4" fmla="*/ 3658844 h 3960440"/>
              <a:gd name="connsiteX5" fmla="*/ 1507942 w 1809538"/>
              <a:gd name="connsiteY5" fmla="*/ 3960440 h 3960440"/>
              <a:gd name="connsiteX6" fmla="*/ 301596 w 1809538"/>
              <a:gd name="connsiteY6" fmla="*/ 3960440 h 3960440"/>
              <a:gd name="connsiteX7" fmla="*/ 0 w 1809538"/>
              <a:gd name="connsiteY7" fmla="*/ 3658844 h 3960440"/>
              <a:gd name="connsiteX8" fmla="*/ 0 w 1809538"/>
              <a:gd name="connsiteY8" fmla="*/ 301596 h 3960440"/>
              <a:gd name="connsiteX0" fmla="*/ 0 w 1809538"/>
              <a:gd name="connsiteY0" fmla="*/ 301596 h 3960440"/>
              <a:gd name="connsiteX1" fmla="*/ 247808 w 1809538"/>
              <a:gd name="connsiteY1" fmla="*/ 0 h 3960440"/>
              <a:gd name="connsiteX2" fmla="*/ 1567706 w 1809538"/>
              <a:gd name="connsiteY2" fmla="*/ 11953 h 3960440"/>
              <a:gd name="connsiteX3" fmla="*/ 1809538 w 1809538"/>
              <a:gd name="connsiteY3" fmla="*/ 277690 h 3960440"/>
              <a:gd name="connsiteX4" fmla="*/ 1809538 w 1809538"/>
              <a:gd name="connsiteY4" fmla="*/ 3658844 h 3960440"/>
              <a:gd name="connsiteX5" fmla="*/ 1507942 w 1809538"/>
              <a:gd name="connsiteY5" fmla="*/ 3960440 h 3960440"/>
              <a:gd name="connsiteX6" fmla="*/ 301596 w 1809538"/>
              <a:gd name="connsiteY6" fmla="*/ 3960440 h 3960440"/>
              <a:gd name="connsiteX7" fmla="*/ 0 w 1809538"/>
              <a:gd name="connsiteY7" fmla="*/ 3658844 h 3960440"/>
              <a:gd name="connsiteX8" fmla="*/ 0 w 1809538"/>
              <a:gd name="connsiteY8" fmla="*/ 301596 h 3960440"/>
              <a:gd name="connsiteX0" fmla="*/ 0 w 1809538"/>
              <a:gd name="connsiteY0" fmla="*/ 301596 h 3960440"/>
              <a:gd name="connsiteX1" fmla="*/ 247808 w 1809538"/>
              <a:gd name="connsiteY1" fmla="*/ 0 h 3960440"/>
              <a:gd name="connsiteX2" fmla="*/ 1579659 w 1809538"/>
              <a:gd name="connsiteY2" fmla="*/ 5976 h 3960440"/>
              <a:gd name="connsiteX3" fmla="*/ 1809538 w 1809538"/>
              <a:gd name="connsiteY3" fmla="*/ 277690 h 3960440"/>
              <a:gd name="connsiteX4" fmla="*/ 1809538 w 1809538"/>
              <a:gd name="connsiteY4" fmla="*/ 3658844 h 3960440"/>
              <a:gd name="connsiteX5" fmla="*/ 1507942 w 1809538"/>
              <a:gd name="connsiteY5" fmla="*/ 3960440 h 3960440"/>
              <a:gd name="connsiteX6" fmla="*/ 301596 w 1809538"/>
              <a:gd name="connsiteY6" fmla="*/ 3960440 h 3960440"/>
              <a:gd name="connsiteX7" fmla="*/ 0 w 1809538"/>
              <a:gd name="connsiteY7" fmla="*/ 3658844 h 3960440"/>
              <a:gd name="connsiteX8" fmla="*/ 0 w 1809538"/>
              <a:gd name="connsiteY8" fmla="*/ 301596 h 3960440"/>
              <a:gd name="connsiteX0" fmla="*/ 0 w 1815514"/>
              <a:gd name="connsiteY0" fmla="*/ 301596 h 3960440"/>
              <a:gd name="connsiteX1" fmla="*/ 247808 w 1815514"/>
              <a:gd name="connsiteY1" fmla="*/ 0 h 3960440"/>
              <a:gd name="connsiteX2" fmla="*/ 1579659 w 1815514"/>
              <a:gd name="connsiteY2" fmla="*/ 5976 h 3960440"/>
              <a:gd name="connsiteX3" fmla="*/ 1815514 w 1815514"/>
              <a:gd name="connsiteY3" fmla="*/ 277690 h 3960440"/>
              <a:gd name="connsiteX4" fmla="*/ 1809538 w 1815514"/>
              <a:gd name="connsiteY4" fmla="*/ 3658844 h 3960440"/>
              <a:gd name="connsiteX5" fmla="*/ 1507942 w 1815514"/>
              <a:gd name="connsiteY5" fmla="*/ 3960440 h 3960440"/>
              <a:gd name="connsiteX6" fmla="*/ 301596 w 1815514"/>
              <a:gd name="connsiteY6" fmla="*/ 3960440 h 3960440"/>
              <a:gd name="connsiteX7" fmla="*/ 0 w 1815514"/>
              <a:gd name="connsiteY7" fmla="*/ 3658844 h 3960440"/>
              <a:gd name="connsiteX8" fmla="*/ 0 w 1815514"/>
              <a:gd name="connsiteY8" fmla="*/ 301596 h 3960440"/>
              <a:gd name="connsiteX0" fmla="*/ 0 w 1815514"/>
              <a:gd name="connsiteY0" fmla="*/ 301596 h 3960440"/>
              <a:gd name="connsiteX1" fmla="*/ 247808 w 1815514"/>
              <a:gd name="connsiteY1" fmla="*/ 0 h 3960440"/>
              <a:gd name="connsiteX2" fmla="*/ 1579659 w 1815514"/>
              <a:gd name="connsiteY2" fmla="*/ 5976 h 3960440"/>
              <a:gd name="connsiteX3" fmla="*/ 1815514 w 1815514"/>
              <a:gd name="connsiteY3" fmla="*/ 277690 h 3960440"/>
              <a:gd name="connsiteX4" fmla="*/ 1809538 w 1815514"/>
              <a:gd name="connsiteY4" fmla="*/ 3658844 h 3960440"/>
              <a:gd name="connsiteX5" fmla="*/ 1507942 w 1815514"/>
              <a:gd name="connsiteY5" fmla="*/ 3960440 h 3960440"/>
              <a:gd name="connsiteX6" fmla="*/ 301596 w 1815514"/>
              <a:gd name="connsiteY6" fmla="*/ 3960440 h 3960440"/>
              <a:gd name="connsiteX7" fmla="*/ 0 w 1815514"/>
              <a:gd name="connsiteY7" fmla="*/ 3688726 h 3960440"/>
              <a:gd name="connsiteX8" fmla="*/ 0 w 1815514"/>
              <a:gd name="connsiteY8" fmla="*/ 301596 h 3960440"/>
              <a:gd name="connsiteX0" fmla="*/ 0 w 1815514"/>
              <a:gd name="connsiteY0" fmla="*/ 301596 h 3960440"/>
              <a:gd name="connsiteX1" fmla="*/ 247808 w 1815514"/>
              <a:gd name="connsiteY1" fmla="*/ 0 h 3960440"/>
              <a:gd name="connsiteX2" fmla="*/ 1579659 w 1815514"/>
              <a:gd name="connsiteY2" fmla="*/ 5976 h 3960440"/>
              <a:gd name="connsiteX3" fmla="*/ 1815514 w 1815514"/>
              <a:gd name="connsiteY3" fmla="*/ 277690 h 3960440"/>
              <a:gd name="connsiteX4" fmla="*/ 1815514 w 1815514"/>
              <a:gd name="connsiteY4" fmla="*/ 3688726 h 3960440"/>
              <a:gd name="connsiteX5" fmla="*/ 1507942 w 1815514"/>
              <a:gd name="connsiteY5" fmla="*/ 3960440 h 3960440"/>
              <a:gd name="connsiteX6" fmla="*/ 301596 w 1815514"/>
              <a:gd name="connsiteY6" fmla="*/ 3960440 h 3960440"/>
              <a:gd name="connsiteX7" fmla="*/ 0 w 1815514"/>
              <a:gd name="connsiteY7" fmla="*/ 3688726 h 3960440"/>
              <a:gd name="connsiteX8" fmla="*/ 0 w 1815514"/>
              <a:gd name="connsiteY8" fmla="*/ 301596 h 3960440"/>
              <a:gd name="connsiteX0" fmla="*/ 0 w 1815514"/>
              <a:gd name="connsiteY0" fmla="*/ 301596 h 3960440"/>
              <a:gd name="connsiteX1" fmla="*/ 247808 w 1815514"/>
              <a:gd name="connsiteY1" fmla="*/ 0 h 3960440"/>
              <a:gd name="connsiteX2" fmla="*/ 1579659 w 1815514"/>
              <a:gd name="connsiteY2" fmla="*/ 5976 h 3960440"/>
              <a:gd name="connsiteX3" fmla="*/ 1815514 w 1815514"/>
              <a:gd name="connsiteY3" fmla="*/ 277690 h 3960440"/>
              <a:gd name="connsiteX4" fmla="*/ 1815514 w 1815514"/>
              <a:gd name="connsiteY4" fmla="*/ 3688726 h 3960440"/>
              <a:gd name="connsiteX5" fmla="*/ 1507942 w 1815514"/>
              <a:gd name="connsiteY5" fmla="*/ 3960440 h 3960440"/>
              <a:gd name="connsiteX6" fmla="*/ 301596 w 1815514"/>
              <a:gd name="connsiteY6" fmla="*/ 3948487 h 3960440"/>
              <a:gd name="connsiteX7" fmla="*/ 0 w 1815514"/>
              <a:gd name="connsiteY7" fmla="*/ 3688726 h 3960440"/>
              <a:gd name="connsiteX8" fmla="*/ 0 w 1815514"/>
              <a:gd name="connsiteY8" fmla="*/ 301596 h 3960440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688726 h 3954463"/>
              <a:gd name="connsiteX5" fmla="*/ 1507942 w 1815514"/>
              <a:gd name="connsiteY5" fmla="*/ 3954463 h 3954463"/>
              <a:gd name="connsiteX6" fmla="*/ 301596 w 1815514"/>
              <a:gd name="connsiteY6" fmla="*/ 3948487 h 3954463"/>
              <a:gd name="connsiteX7" fmla="*/ 0 w 1815514"/>
              <a:gd name="connsiteY7" fmla="*/ 3688726 h 3954463"/>
              <a:gd name="connsiteX8" fmla="*/ 0 w 1815514"/>
              <a:gd name="connsiteY8" fmla="*/ 301596 h 3954463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688726 h 3954463"/>
              <a:gd name="connsiteX5" fmla="*/ 1507942 w 1815514"/>
              <a:gd name="connsiteY5" fmla="*/ 3954463 h 3954463"/>
              <a:gd name="connsiteX6" fmla="*/ 301596 w 1815514"/>
              <a:gd name="connsiteY6" fmla="*/ 3948487 h 3954463"/>
              <a:gd name="connsiteX7" fmla="*/ 6671 w 1815514"/>
              <a:gd name="connsiteY7" fmla="*/ 3716023 h 3954463"/>
              <a:gd name="connsiteX8" fmla="*/ 0 w 1815514"/>
              <a:gd name="connsiteY8" fmla="*/ 301596 h 3954463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688726 h 3954463"/>
              <a:gd name="connsiteX5" fmla="*/ 1507942 w 1815514"/>
              <a:gd name="connsiteY5" fmla="*/ 3954463 h 3954463"/>
              <a:gd name="connsiteX6" fmla="*/ 281580 w 1815514"/>
              <a:gd name="connsiteY6" fmla="*/ 3948488 h 3954463"/>
              <a:gd name="connsiteX7" fmla="*/ 6671 w 1815514"/>
              <a:gd name="connsiteY7" fmla="*/ 3716023 h 3954463"/>
              <a:gd name="connsiteX8" fmla="*/ 0 w 1815514"/>
              <a:gd name="connsiteY8" fmla="*/ 301596 h 3954463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675078 h 3954463"/>
              <a:gd name="connsiteX5" fmla="*/ 1507942 w 1815514"/>
              <a:gd name="connsiteY5" fmla="*/ 3954463 h 3954463"/>
              <a:gd name="connsiteX6" fmla="*/ 281580 w 1815514"/>
              <a:gd name="connsiteY6" fmla="*/ 3948488 h 3954463"/>
              <a:gd name="connsiteX7" fmla="*/ 6671 w 1815514"/>
              <a:gd name="connsiteY7" fmla="*/ 3716023 h 3954463"/>
              <a:gd name="connsiteX8" fmla="*/ 0 w 1815514"/>
              <a:gd name="connsiteY8" fmla="*/ 301596 h 3954463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675078 h 3954463"/>
              <a:gd name="connsiteX5" fmla="*/ 1534633 w 1815514"/>
              <a:gd name="connsiteY5" fmla="*/ 3954463 h 3954463"/>
              <a:gd name="connsiteX6" fmla="*/ 281580 w 1815514"/>
              <a:gd name="connsiteY6" fmla="*/ 3948488 h 3954463"/>
              <a:gd name="connsiteX7" fmla="*/ 6671 w 1815514"/>
              <a:gd name="connsiteY7" fmla="*/ 3716023 h 3954463"/>
              <a:gd name="connsiteX8" fmla="*/ 0 w 1815514"/>
              <a:gd name="connsiteY8" fmla="*/ 301596 h 3954463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702374 h 3954463"/>
              <a:gd name="connsiteX5" fmla="*/ 1534633 w 1815514"/>
              <a:gd name="connsiteY5" fmla="*/ 3954463 h 3954463"/>
              <a:gd name="connsiteX6" fmla="*/ 281580 w 1815514"/>
              <a:gd name="connsiteY6" fmla="*/ 3948488 h 3954463"/>
              <a:gd name="connsiteX7" fmla="*/ 6671 w 1815514"/>
              <a:gd name="connsiteY7" fmla="*/ 3716023 h 3954463"/>
              <a:gd name="connsiteX8" fmla="*/ 0 w 1815514"/>
              <a:gd name="connsiteY8" fmla="*/ 301596 h 395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5514" h="3954463">
                <a:moveTo>
                  <a:pt x="0" y="301596"/>
                </a:moveTo>
                <a:cubicBezTo>
                  <a:pt x="0" y="135029"/>
                  <a:pt x="81241" y="0"/>
                  <a:pt x="247808" y="0"/>
                </a:cubicBezTo>
                <a:lnTo>
                  <a:pt x="1579659" y="5976"/>
                </a:lnTo>
                <a:cubicBezTo>
                  <a:pt x="1746226" y="5976"/>
                  <a:pt x="1815514" y="111123"/>
                  <a:pt x="1815514" y="277690"/>
                </a:cubicBezTo>
                <a:lnTo>
                  <a:pt x="1815514" y="3702374"/>
                </a:lnTo>
                <a:cubicBezTo>
                  <a:pt x="1815514" y="3868941"/>
                  <a:pt x="1701200" y="3954463"/>
                  <a:pt x="1534633" y="3954463"/>
                </a:cubicBezTo>
                <a:lnTo>
                  <a:pt x="281580" y="3948488"/>
                </a:lnTo>
                <a:cubicBezTo>
                  <a:pt x="115013" y="3948488"/>
                  <a:pt x="6671" y="3882590"/>
                  <a:pt x="6671" y="3716023"/>
                </a:cubicBezTo>
                <a:cubicBezTo>
                  <a:pt x="4447" y="2577881"/>
                  <a:pt x="2224" y="1439738"/>
                  <a:pt x="0" y="301596"/>
                </a:cubicBezTo>
                <a:close/>
              </a:path>
            </a:pathLst>
          </a:custGeom>
        </p:spPr>
        <p:txBody>
          <a:bodyPr lIns="324000" tIns="1008000" rIns="36000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9548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3" name="Google Shape;597;p59"/>
          <p:cNvGrpSpPr/>
          <p:nvPr userDrawn="1"/>
        </p:nvGrpSpPr>
        <p:grpSpPr>
          <a:xfrm>
            <a:off x="2195736" y="2283718"/>
            <a:ext cx="5292443" cy="1295267"/>
            <a:chOff x="3512551" y="2358282"/>
            <a:chExt cx="1597032" cy="378649"/>
          </a:xfrm>
        </p:grpSpPr>
        <p:grpSp>
          <p:nvGrpSpPr>
            <p:cNvPr id="4" name="Google Shape;598;p59"/>
            <p:cNvGrpSpPr/>
            <p:nvPr/>
          </p:nvGrpSpPr>
          <p:grpSpPr>
            <a:xfrm>
              <a:off x="3738198" y="2553002"/>
              <a:ext cx="1145834" cy="117"/>
              <a:chOff x="3738198" y="2553002"/>
              <a:chExt cx="1145834" cy="117"/>
            </a:xfrm>
          </p:grpSpPr>
          <p:cxnSp>
            <p:nvCxnSpPr>
              <p:cNvPr id="21" name="Google Shape;599;p59"/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600;p59"/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601;p59"/>
              <p:cNvCxnSpPr>
                <a:stCxn id="10" idx="6"/>
                <a:endCxn id="19" idx="2"/>
              </p:cNvCxnSpPr>
              <p:nvPr/>
            </p:nvCxnSpPr>
            <p:spPr>
              <a:xfrm>
                <a:off x="3738198" y="2553118"/>
                <a:ext cx="231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" name="Google Shape;604;p59"/>
            <p:cNvGrpSpPr/>
            <p:nvPr/>
          </p:nvGrpSpPr>
          <p:grpSpPr>
            <a:xfrm>
              <a:off x="3969644" y="2440153"/>
              <a:ext cx="225900" cy="296779"/>
              <a:chOff x="3969644" y="2440153"/>
              <a:chExt cx="225900" cy="296779"/>
            </a:xfrm>
          </p:grpSpPr>
          <p:sp>
            <p:nvSpPr>
              <p:cNvPr id="19" name="Google Shape;603;p59"/>
              <p:cNvSpPr/>
              <p:nvPr/>
            </p:nvSpPr>
            <p:spPr>
              <a:xfrm>
                <a:off x="3969644" y="2440153"/>
                <a:ext cx="225900" cy="225900"/>
              </a:xfrm>
              <a:prstGeom prst="ellipse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" name="Google Shape;605;p59"/>
              <p:cNvCxnSpPr/>
              <p:nvPr/>
            </p:nvCxnSpPr>
            <p:spPr>
              <a:xfrm>
                <a:off x="4082390" y="2637031"/>
                <a:ext cx="0" cy="999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" name="Google Shape;606;p59"/>
              <p:cNvSpPr/>
              <p:nvPr/>
            </p:nvSpPr>
            <p:spPr>
              <a:xfrm>
                <a:off x="3998471" y="2468982"/>
                <a:ext cx="168300" cy="168300"/>
              </a:xfrm>
              <a:prstGeom prst="ellipse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rgbClr val="E4EAE9"/>
                    </a:solidFill>
                    <a:latin typeface="+mn-lt"/>
                    <a:ea typeface="Lexend Deca"/>
                    <a:cs typeface="Lexend Deca"/>
                    <a:sym typeface="Lexend Deca"/>
                  </a:rPr>
                  <a:t>2</a:t>
                </a:r>
                <a:endParaRPr dirty="0">
                  <a:solidFill>
                    <a:srgbClr val="E4EAE9"/>
                  </a:solidFill>
                  <a:latin typeface="+mn-lt"/>
                </a:endParaRPr>
              </a:p>
            </p:txBody>
          </p:sp>
        </p:grpSp>
        <p:grpSp>
          <p:nvGrpSpPr>
            <p:cNvPr id="6" name="Google Shape;607;p59"/>
            <p:cNvGrpSpPr/>
            <p:nvPr/>
          </p:nvGrpSpPr>
          <p:grpSpPr>
            <a:xfrm>
              <a:off x="4426818" y="2358282"/>
              <a:ext cx="225600" cy="307471"/>
              <a:chOff x="4426818" y="2358282"/>
              <a:chExt cx="225600" cy="307471"/>
            </a:xfrm>
          </p:grpSpPr>
          <p:sp>
            <p:nvSpPr>
              <p:cNvPr id="16" name="Google Shape;610;p59"/>
              <p:cNvSpPr/>
              <p:nvPr/>
            </p:nvSpPr>
            <p:spPr>
              <a:xfrm>
                <a:off x="4426818" y="2440153"/>
                <a:ext cx="225600" cy="225600"/>
              </a:xfrm>
              <a:prstGeom prst="ellipse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" name="Google Shape;608;p59"/>
              <p:cNvCxnSpPr>
                <a:stCxn id="17" idx="0"/>
              </p:cNvCxnSpPr>
              <p:nvPr/>
            </p:nvCxnSpPr>
            <p:spPr>
              <a:xfrm rot="10800000">
                <a:off x="4539644" y="2358282"/>
                <a:ext cx="0" cy="110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" name="Google Shape;609;p59"/>
              <p:cNvSpPr/>
              <p:nvPr/>
            </p:nvSpPr>
            <p:spPr>
              <a:xfrm>
                <a:off x="4455644" y="2468982"/>
                <a:ext cx="168000" cy="168000"/>
              </a:xfrm>
              <a:prstGeom prst="ellipse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rgbClr val="E4EAE9"/>
                    </a:solidFill>
                    <a:latin typeface="+mn-lt"/>
                    <a:ea typeface="Lexend Deca"/>
                    <a:cs typeface="Lexend Deca"/>
                    <a:sym typeface="Lexend Deca"/>
                  </a:rPr>
                  <a:t>3</a:t>
                </a:r>
                <a:endParaRPr dirty="0">
                  <a:solidFill>
                    <a:srgbClr val="E4EAE9"/>
                  </a:solidFill>
                  <a:latin typeface="+mn-lt"/>
                </a:endParaRPr>
              </a:p>
            </p:txBody>
          </p:sp>
        </p:grpSp>
        <p:grpSp>
          <p:nvGrpSpPr>
            <p:cNvPr id="7" name="Google Shape;611;p59"/>
            <p:cNvGrpSpPr/>
            <p:nvPr/>
          </p:nvGrpSpPr>
          <p:grpSpPr>
            <a:xfrm>
              <a:off x="4883984" y="2440153"/>
              <a:ext cx="225600" cy="296479"/>
              <a:chOff x="4883984" y="2440153"/>
              <a:chExt cx="225600" cy="296479"/>
            </a:xfrm>
          </p:grpSpPr>
          <p:sp>
            <p:nvSpPr>
              <p:cNvPr id="13" name="Google Shape;613;p59"/>
              <p:cNvSpPr/>
              <p:nvPr/>
            </p:nvSpPr>
            <p:spPr>
              <a:xfrm>
                <a:off x="4883984" y="2440153"/>
                <a:ext cx="225600" cy="225600"/>
              </a:xfrm>
              <a:prstGeom prst="ellipse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" name="Google Shape;612;p59"/>
              <p:cNvCxnSpPr/>
              <p:nvPr/>
            </p:nvCxnSpPr>
            <p:spPr>
              <a:xfrm>
                <a:off x="4996858" y="2637031"/>
                <a:ext cx="0" cy="99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" name="Google Shape;614;p59"/>
              <p:cNvSpPr/>
              <p:nvPr/>
            </p:nvSpPr>
            <p:spPr>
              <a:xfrm>
                <a:off x="4912810" y="2468982"/>
                <a:ext cx="168000" cy="168000"/>
              </a:xfrm>
              <a:prstGeom prst="ellipse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rgbClr val="E4EAE9"/>
                    </a:solidFill>
                    <a:latin typeface="+mn-lt"/>
                    <a:ea typeface="Lexend Deca"/>
                    <a:cs typeface="Lexend Deca"/>
                    <a:sym typeface="Lexend Deca"/>
                  </a:rPr>
                  <a:t>4</a:t>
                </a:r>
                <a:endParaRPr dirty="0">
                  <a:solidFill>
                    <a:srgbClr val="E4EAE9"/>
                  </a:solidFill>
                  <a:latin typeface="+mn-lt"/>
                </a:endParaRPr>
              </a:p>
            </p:txBody>
          </p:sp>
        </p:grpSp>
        <p:grpSp>
          <p:nvGrpSpPr>
            <p:cNvPr id="8" name="Google Shape;615;p59"/>
            <p:cNvGrpSpPr/>
            <p:nvPr/>
          </p:nvGrpSpPr>
          <p:grpSpPr>
            <a:xfrm>
              <a:off x="3512551" y="2358356"/>
              <a:ext cx="225647" cy="307629"/>
              <a:chOff x="2182679" y="2005014"/>
              <a:chExt cx="792300" cy="1080158"/>
            </a:xfrm>
          </p:grpSpPr>
          <p:sp>
            <p:nvSpPr>
              <p:cNvPr id="10" name="Google Shape;602;p59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" name="Google Shape;616;p59"/>
              <p:cNvCxnSpPr>
                <a:stCxn id="11" idx="0"/>
              </p:cNvCxnSpPr>
              <p:nvPr/>
            </p:nvCxnSpPr>
            <p:spPr>
              <a:xfrm rot="10800000">
                <a:off x="2578961" y="2005014"/>
                <a:ext cx="0" cy="3888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" name="Google Shape;617;p59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rgbClr val="E4EAE9"/>
                    </a:solidFill>
                    <a:latin typeface="+mn-lt"/>
                    <a:ea typeface="Lexend Deca"/>
                    <a:cs typeface="Lexend Deca"/>
                    <a:sym typeface="Lexend Deca"/>
                  </a:rPr>
                  <a:t>1</a:t>
                </a:r>
                <a:endParaRPr sz="2000" dirty="0">
                  <a:solidFill>
                    <a:srgbClr val="E4EAE9"/>
                  </a:solidFill>
                  <a:latin typeface="+mn-lt"/>
                  <a:ea typeface="Lexend Deca"/>
                  <a:cs typeface="Lexend Deca"/>
                  <a:sym typeface="Lexend Deca"/>
                </a:endParaRPr>
              </a:p>
            </p:txBody>
          </p:sp>
        </p:grpSp>
      </p:grpSp>
      <p:sp>
        <p:nvSpPr>
          <p:cNvPr id="30" name="Текст 25"/>
          <p:cNvSpPr>
            <a:spLocks noGrp="1"/>
          </p:cNvSpPr>
          <p:nvPr>
            <p:ph type="body" sz="quarter" idx="14" hasCustomPrompt="1"/>
          </p:nvPr>
        </p:nvSpPr>
        <p:spPr>
          <a:xfrm>
            <a:off x="6278722" y="3577959"/>
            <a:ext cx="1671297" cy="528681"/>
          </a:xfrm>
        </p:spPr>
        <p:txBody>
          <a:bodyPr/>
          <a:lstStyle>
            <a:lvl1pPr algn="ct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25"/>
          <p:cNvSpPr>
            <a:spLocks noGrp="1"/>
          </p:cNvSpPr>
          <p:nvPr>
            <p:ph type="body" sz="quarter" idx="15" hasCustomPrompt="1"/>
          </p:nvPr>
        </p:nvSpPr>
        <p:spPr>
          <a:xfrm>
            <a:off x="4763709" y="1746996"/>
            <a:ext cx="1671297" cy="528681"/>
          </a:xfrm>
        </p:spPr>
        <p:txBody>
          <a:bodyPr/>
          <a:lstStyle>
            <a:lvl1pPr algn="ct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25"/>
          <p:cNvSpPr>
            <a:spLocks noGrp="1"/>
          </p:cNvSpPr>
          <p:nvPr>
            <p:ph type="body" sz="quarter" idx="16" hasCustomPrompt="1"/>
          </p:nvPr>
        </p:nvSpPr>
        <p:spPr>
          <a:xfrm>
            <a:off x="3248490" y="3609607"/>
            <a:ext cx="1671297" cy="528681"/>
          </a:xfrm>
        </p:spPr>
        <p:txBody>
          <a:bodyPr/>
          <a:lstStyle>
            <a:lvl1pPr algn="ct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25"/>
          <p:cNvSpPr>
            <a:spLocks noGrp="1"/>
          </p:cNvSpPr>
          <p:nvPr>
            <p:ph type="body" sz="quarter" idx="17" hasCustomPrompt="1"/>
          </p:nvPr>
        </p:nvSpPr>
        <p:spPr>
          <a:xfrm>
            <a:off x="1733975" y="1747353"/>
            <a:ext cx="1671297" cy="528681"/>
          </a:xfrm>
        </p:spPr>
        <p:txBody>
          <a:bodyPr/>
          <a:lstStyle>
            <a:lvl1pPr algn="ct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968950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cxnSp>
        <p:nvCxnSpPr>
          <p:cNvPr id="9" name="Google Shape;2796;p94"/>
          <p:cNvCxnSpPr/>
          <p:nvPr userDrawn="1"/>
        </p:nvCxnSpPr>
        <p:spPr>
          <a:xfrm>
            <a:off x="1810475" y="3323188"/>
            <a:ext cx="0" cy="23910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2797;p94"/>
          <p:cNvCxnSpPr/>
          <p:nvPr userDrawn="1"/>
        </p:nvCxnSpPr>
        <p:spPr>
          <a:xfrm>
            <a:off x="4572001" y="3323188"/>
            <a:ext cx="0" cy="23910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798;p94"/>
          <p:cNvCxnSpPr/>
          <p:nvPr userDrawn="1"/>
        </p:nvCxnSpPr>
        <p:spPr>
          <a:xfrm>
            <a:off x="7333501" y="3323188"/>
            <a:ext cx="0" cy="23910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799;p94"/>
          <p:cNvCxnSpPr>
            <a:stCxn id="41" idx="6"/>
            <a:endCxn id="29" idx="2"/>
          </p:cNvCxnSpPr>
          <p:nvPr userDrawn="1"/>
        </p:nvCxnSpPr>
        <p:spPr>
          <a:xfrm>
            <a:off x="2496275" y="2153311"/>
            <a:ext cx="1389900" cy="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802;p94"/>
          <p:cNvCxnSpPr>
            <a:stCxn id="29" idx="6"/>
            <a:endCxn id="15" idx="2"/>
          </p:cNvCxnSpPr>
          <p:nvPr userDrawn="1"/>
        </p:nvCxnSpPr>
        <p:spPr>
          <a:xfrm>
            <a:off x="5257788" y="2153311"/>
            <a:ext cx="1389900" cy="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2804;p94"/>
          <p:cNvGrpSpPr/>
          <p:nvPr userDrawn="1"/>
        </p:nvGrpSpPr>
        <p:grpSpPr>
          <a:xfrm>
            <a:off x="6647700" y="1467511"/>
            <a:ext cx="1371600" cy="1371600"/>
            <a:chOff x="6647700" y="1467511"/>
            <a:chExt cx="1371600" cy="1371600"/>
          </a:xfrm>
        </p:grpSpPr>
        <p:sp>
          <p:nvSpPr>
            <p:cNvPr id="15" name="Google Shape;2803;p94"/>
            <p:cNvSpPr/>
            <p:nvPr/>
          </p:nvSpPr>
          <p:spPr>
            <a:xfrm>
              <a:off x="6647700" y="1467511"/>
              <a:ext cx="1371600" cy="1371600"/>
            </a:xfrm>
            <a:prstGeom prst="ellipse">
              <a:avLst/>
            </a:pr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2805;p94"/>
            <p:cNvGrpSpPr/>
            <p:nvPr/>
          </p:nvGrpSpPr>
          <p:grpSpPr>
            <a:xfrm>
              <a:off x="7056554" y="1892699"/>
              <a:ext cx="553953" cy="521208"/>
              <a:chOff x="4754041" y="2231625"/>
              <a:chExt cx="340538" cy="322810"/>
            </a:xfrm>
          </p:grpSpPr>
          <p:sp>
            <p:nvSpPr>
              <p:cNvPr id="17" name="Google Shape;2806;p94"/>
              <p:cNvSpPr/>
              <p:nvPr/>
            </p:nvSpPr>
            <p:spPr>
              <a:xfrm>
                <a:off x="4754041" y="2231625"/>
                <a:ext cx="340538" cy="322810"/>
              </a:xfrm>
              <a:custGeom>
                <a:avLst/>
                <a:gdLst/>
                <a:ahLst/>
                <a:cxnLst/>
                <a:rect l="l" t="t" r="r" b="b"/>
                <a:pathLst>
                  <a:path w="10123" h="9384" extrusionOk="0">
                    <a:moveTo>
                      <a:pt x="5073" y="8550"/>
                    </a:moveTo>
                    <a:cubicBezTo>
                      <a:pt x="5216" y="8550"/>
                      <a:pt x="5335" y="8669"/>
                      <a:pt x="5335" y="8812"/>
                    </a:cubicBezTo>
                    <a:cubicBezTo>
                      <a:pt x="5335" y="8954"/>
                      <a:pt x="5216" y="9097"/>
                      <a:pt x="5073" y="9097"/>
                    </a:cubicBezTo>
                    <a:cubicBezTo>
                      <a:pt x="4907" y="9097"/>
                      <a:pt x="4788" y="8954"/>
                      <a:pt x="4788" y="8812"/>
                    </a:cubicBezTo>
                    <a:cubicBezTo>
                      <a:pt x="4788" y="8669"/>
                      <a:pt x="4907" y="8550"/>
                      <a:pt x="5073" y="8550"/>
                    </a:cubicBezTo>
                    <a:close/>
                    <a:moveTo>
                      <a:pt x="358" y="0"/>
                    </a:moveTo>
                    <a:cubicBezTo>
                      <a:pt x="168" y="0"/>
                      <a:pt x="1" y="167"/>
                      <a:pt x="1" y="357"/>
                    </a:cubicBezTo>
                    <a:lnTo>
                      <a:pt x="1" y="953"/>
                    </a:lnTo>
                    <a:cubicBezTo>
                      <a:pt x="1" y="1143"/>
                      <a:pt x="144" y="1286"/>
                      <a:pt x="334" y="1286"/>
                    </a:cubicBezTo>
                    <a:lnTo>
                      <a:pt x="334" y="5168"/>
                    </a:lnTo>
                    <a:cubicBezTo>
                      <a:pt x="334" y="5239"/>
                      <a:pt x="406" y="5311"/>
                      <a:pt x="477" y="5311"/>
                    </a:cubicBezTo>
                    <a:cubicBezTo>
                      <a:pt x="572" y="5311"/>
                      <a:pt x="644" y="5263"/>
                      <a:pt x="644" y="5168"/>
                    </a:cubicBezTo>
                    <a:lnTo>
                      <a:pt x="644" y="1286"/>
                    </a:lnTo>
                    <a:lnTo>
                      <a:pt x="7741" y="1286"/>
                    </a:lnTo>
                    <a:cubicBezTo>
                      <a:pt x="7812" y="1286"/>
                      <a:pt x="7884" y="1239"/>
                      <a:pt x="7884" y="1143"/>
                    </a:cubicBezTo>
                    <a:cubicBezTo>
                      <a:pt x="7884" y="1072"/>
                      <a:pt x="7812" y="1000"/>
                      <a:pt x="7741" y="1000"/>
                    </a:cubicBezTo>
                    <a:lnTo>
                      <a:pt x="358" y="1000"/>
                    </a:lnTo>
                    <a:cubicBezTo>
                      <a:pt x="334" y="1000"/>
                      <a:pt x="311" y="977"/>
                      <a:pt x="311" y="953"/>
                    </a:cubicBezTo>
                    <a:lnTo>
                      <a:pt x="311" y="357"/>
                    </a:lnTo>
                    <a:cubicBezTo>
                      <a:pt x="311" y="310"/>
                      <a:pt x="334" y="286"/>
                      <a:pt x="358" y="286"/>
                    </a:cubicBezTo>
                    <a:lnTo>
                      <a:pt x="9789" y="286"/>
                    </a:lnTo>
                    <a:cubicBezTo>
                      <a:pt x="9812" y="286"/>
                      <a:pt x="9836" y="334"/>
                      <a:pt x="9836" y="357"/>
                    </a:cubicBezTo>
                    <a:lnTo>
                      <a:pt x="9836" y="953"/>
                    </a:lnTo>
                    <a:cubicBezTo>
                      <a:pt x="9836" y="977"/>
                      <a:pt x="9812" y="1000"/>
                      <a:pt x="9789" y="1000"/>
                    </a:cubicBezTo>
                    <a:lnTo>
                      <a:pt x="8407" y="1000"/>
                    </a:lnTo>
                    <a:cubicBezTo>
                      <a:pt x="8312" y="1000"/>
                      <a:pt x="8241" y="1072"/>
                      <a:pt x="8241" y="1143"/>
                    </a:cubicBezTo>
                    <a:cubicBezTo>
                      <a:pt x="8241" y="1239"/>
                      <a:pt x="8312" y="1286"/>
                      <a:pt x="8407" y="1286"/>
                    </a:cubicBezTo>
                    <a:lnTo>
                      <a:pt x="9503" y="1286"/>
                    </a:lnTo>
                    <a:lnTo>
                      <a:pt x="9503" y="7335"/>
                    </a:lnTo>
                    <a:cubicBezTo>
                      <a:pt x="9503" y="7359"/>
                      <a:pt x="9479" y="7383"/>
                      <a:pt x="9455" y="7383"/>
                    </a:cubicBezTo>
                    <a:lnTo>
                      <a:pt x="692" y="7383"/>
                    </a:lnTo>
                    <a:cubicBezTo>
                      <a:pt x="668" y="7383"/>
                      <a:pt x="644" y="7359"/>
                      <a:pt x="644" y="7335"/>
                    </a:cubicBezTo>
                    <a:lnTo>
                      <a:pt x="644" y="5835"/>
                    </a:lnTo>
                    <a:cubicBezTo>
                      <a:pt x="644" y="5740"/>
                      <a:pt x="572" y="5692"/>
                      <a:pt x="477" y="5692"/>
                    </a:cubicBezTo>
                    <a:cubicBezTo>
                      <a:pt x="406" y="5692"/>
                      <a:pt x="334" y="5740"/>
                      <a:pt x="334" y="5835"/>
                    </a:cubicBezTo>
                    <a:lnTo>
                      <a:pt x="334" y="7335"/>
                    </a:lnTo>
                    <a:cubicBezTo>
                      <a:pt x="334" y="7526"/>
                      <a:pt x="501" y="7668"/>
                      <a:pt x="692" y="7668"/>
                    </a:cubicBezTo>
                    <a:lnTo>
                      <a:pt x="4907" y="7668"/>
                    </a:lnTo>
                    <a:lnTo>
                      <a:pt x="4907" y="8264"/>
                    </a:lnTo>
                    <a:cubicBezTo>
                      <a:pt x="4669" y="8335"/>
                      <a:pt x="4502" y="8550"/>
                      <a:pt x="4502" y="8812"/>
                    </a:cubicBezTo>
                    <a:cubicBezTo>
                      <a:pt x="4502" y="9121"/>
                      <a:pt x="4740" y="9383"/>
                      <a:pt x="5073" y="9383"/>
                    </a:cubicBezTo>
                    <a:cubicBezTo>
                      <a:pt x="5383" y="9383"/>
                      <a:pt x="5621" y="9121"/>
                      <a:pt x="5621" y="8812"/>
                    </a:cubicBezTo>
                    <a:cubicBezTo>
                      <a:pt x="5621" y="8550"/>
                      <a:pt x="5454" y="8335"/>
                      <a:pt x="5216" y="8264"/>
                    </a:cubicBezTo>
                    <a:lnTo>
                      <a:pt x="5216" y="7668"/>
                    </a:lnTo>
                    <a:lnTo>
                      <a:pt x="9431" y="7668"/>
                    </a:lnTo>
                    <a:cubicBezTo>
                      <a:pt x="9622" y="7668"/>
                      <a:pt x="9789" y="7526"/>
                      <a:pt x="9789" y="7335"/>
                    </a:cubicBezTo>
                    <a:lnTo>
                      <a:pt x="9789" y="1286"/>
                    </a:lnTo>
                    <a:cubicBezTo>
                      <a:pt x="9979" y="1286"/>
                      <a:pt x="10122" y="1143"/>
                      <a:pt x="10122" y="953"/>
                    </a:cubicBezTo>
                    <a:lnTo>
                      <a:pt x="10122" y="357"/>
                    </a:lnTo>
                    <a:cubicBezTo>
                      <a:pt x="10122" y="167"/>
                      <a:pt x="9979" y="0"/>
                      <a:pt x="9789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807;p94"/>
              <p:cNvSpPr/>
              <p:nvPr/>
            </p:nvSpPr>
            <p:spPr>
              <a:xfrm>
                <a:off x="5011219" y="2437234"/>
                <a:ext cx="45683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287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44"/>
                    </a:cubicBezTo>
                    <a:cubicBezTo>
                      <a:pt x="0" y="239"/>
                      <a:pt x="72" y="286"/>
                      <a:pt x="167" y="286"/>
                    </a:cubicBezTo>
                    <a:lnTo>
                      <a:pt x="1191" y="286"/>
                    </a:lnTo>
                    <a:cubicBezTo>
                      <a:pt x="1286" y="286"/>
                      <a:pt x="1358" y="239"/>
                      <a:pt x="1358" y="144"/>
                    </a:cubicBezTo>
                    <a:cubicBezTo>
                      <a:pt x="1334" y="72"/>
                      <a:pt x="1286" y="1"/>
                      <a:pt x="1191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808;p94"/>
              <p:cNvSpPr/>
              <p:nvPr/>
            </p:nvSpPr>
            <p:spPr>
              <a:xfrm>
                <a:off x="4976772" y="2455259"/>
                <a:ext cx="80130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311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cubicBezTo>
                      <a:pt x="0" y="239"/>
                      <a:pt x="72" y="310"/>
                      <a:pt x="143" y="310"/>
                    </a:cubicBezTo>
                    <a:lnTo>
                      <a:pt x="2215" y="310"/>
                    </a:lnTo>
                    <a:cubicBezTo>
                      <a:pt x="2310" y="310"/>
                      <a:pt x="2382" y="239"/>
                      <a:pt x="2382" y="143"/>
                    </a:cubicBezTo>
                    <a:cubicBezTo>
                      <a:pt x="2382" y="72"/>
                      <a:pt x="2310" y="1"/>
                      <a:pt x="22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809;p94"/>
              <p:cNvSpPr/>
              <p:nvPr/>
            </p:nvSpPr>
            <p:spPr>
              <a:xfrm>
                <a:off x="4976772" y="2302902"/>
                <a:ext cx="16854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10" extrusionOk="0">
                    <a:moveTo>
                      <a:pt x="143" y="0"/>
                    </a:moveTo>
                    <a:cubicBezTo>
                      <a:pt x="72" y="0"/>
                      <a:pt x="0" y="72"/>
                      <a:pt x="0" y="143"/>
                    </a:cubicBezTo>
                    <a:cubicBezTo>
                      <a:pt x="0" y="238"/>
                      <a:pt x="72" y="310"/>
                      <a:pt x="143" y="310"/>
                    </a:cubicBezTo>
                    <a:lnTo>
                      <a:pt x="334" y="310"/>
                    </a:lnTo>
                    <a:cubicBezTo>
                      <a:pt x="429" y="310"/>
                      <a:pt x="500" y="238"/>
                      <a:pt x="500" y="143"/>
                    </a:cubicBezTo>
                    <a:cubicBezTo>
                      <a:pt x="500" y="72"/>
                      <a:pt x="429" y="0"/>
                      <a:pt x="334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810;p94"/>
              <p:cNvSpPr/>
              <p:nvPr/>
            </p:nvSpPr>
            <p:spPr>
              <a:xfrm>
                <a:off x="5001598" y="2302902"/>
                <a:ext cx="55304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310" extrusionOk="0">
                    <a:moveTo>
                      <a:pt x="143" y="0"/>
                    </a:moveTo>
                    <a:cubicBezTo>
                      <a:pt x="72" y="0"/>
                      <a:pt x="1" y="72"/>
                      <a:pt x="1" y="143"/>
                    </a:cubicBezTo>
                    <a:cubicBezTo>
                      <a:pt x="1" y="238"/>
                      <a:pt x="72" y="310"/>
                      <a:pt x="143" y="310"/>
                    </a:cubicBezTo>
                    <a:lnTo>
                      <a:pt x="1477" y="310"/>
                    </a:lnTo>
                    <a:cubicBezTo>
                      <a:pt x="1572" y="310"/>
                      <a:pt x="1644" y="238"/>
                      <a:pt x="1644" y="143"/>
                    </a:cubicBezTo>
                    <a:cubicBezTo>
                      <a:pt x="1644" y="72"/>
                      <a:pt x="1572" y="0"/>
                      <a:pt x="147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811;p94"/>
              <p:cNvSpPr/>
              <p:nvPr/>
            </p:nvSpPr>
            <p:spPr>
              <a:xfrm>
                <a:off x="4976772" y="2321719"/>
                <a:ext cx="80130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7"/>
                      <a:pt x="143" y="287"/>
                    </a:cubicBezTo>
                    <a:lnTo>
                      <a:pt x="2215" y="287"/>
                    </a:lnTo>
                    <a:cubicBezTo>
                      <a:pt x="2310" y="287"/>
                      <a:pt x="2382" y="215"/>
                      <a:pt x="2382" y="144"/>
                    </a:cubicBezTo>
                    <a:cubicBezTo>
                      <a:pt x="2382" y="48"/>
                      <a:pt x="2310" y="1"/>
                      <a:pt x="22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812;p94"/>
              <p:cNvSpPr/>
              <p:nvPr/>
            </p:nvSpPr>
            <p:spPr>
              <a:xfrm>
                <a:off x="4976772" y="2352025"/>
                <a:ext cx="80130" cy="65601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1907" extrusionOk="0">
                    <a:moveTo>
                      <a:pt x="143" y="1"/>
                    </a:moveTo>
                    <a:cubicBezTo>
                      <a:pt x="48" y="1"/>
                      <a:pt x="0" y="49"/>
                      <a:pt x="0" y="144"/>
                    </a:cubicBezTo>
                    <a:lnTo>
                      <a:pt x="0" y="1763"/>
                    </a:lnTo>
                    <a:cubicBezTo>
                      <a:pt x="0" y="1835"/>
                      <a:pt x="72" y="1906"/>
                      <a:pt x="143" y="1906"/>
                    </a:cubicBezTo>
                    <a:lnTo>
                      <a:pt x="2215" y="1906"/>
                    </a:lnTo>
                    <a:cubicBezTo>
                      <a:pt x="2310" y="1906"/>
                      <a:pt x="2382" y="1835"/>
                      <a:pt x="2382" y="1763"/>
                    </a:cubicBezTo>
                    <a:cubicBezTo>
                      <a:pt x="2382" y="1668"/>
                      <a:pt x="2310" y="1597"/>
                      <a:pt x="2215" y="1597"/>
                    </a:cubicBezTo>
                    <a:lnTo>
                      <a:pt x="1858" y="1597"/>
                    </a:lnTo>
                    <a:lnTo>
                      <a:pt x="1858" y="311"/>
                    </a:lnTo>
                    <a:cubicBezTo>
                      <a:pt x="1858" y="239"/>
                      <a:pt x="1786" y="168"/>
                      <a:pt x="1715" y="168"/>
                    </a:cubicBezTo>
                    <a:cubicBezTo>
                      <a:pt x="1644" y="168"/>
                      <a:pt x="1572" y="239"/>
                      <a:pt x="1572" y="311"/>
                    </a:cubicBezTo>
                    <a:lnTo>
                      <a:pt x="1572" y="1597"/>
                    </a:lnTo>
                    <a:lnTo>
                      <a:pt x="1334" y="1597"/>
                    </a:lnTo>
                    <a:lnTo>
                      <a:pt x="1334" y="1120"/>
                    </a:lnTo>
                    <a:cubicBezTo>
                      <a:pt x="1334" y="1049"/>
                      <a:pt x="1263" y="977"/>
                      <a:pt x="1191" y="977"/>
                    </a:cubicBezTo>
                    <a:cubicBezTo>
                      <a:pt x="1096" y="977"/>
                      <a:pt x="1024" y="1049"/>
                      <a:pt x="1024" y="1120"/>
                    </a:cubicBezTo>
                    <a:lnTo>
                      <a:pt x="1024" y="1597"/>
                    </a:lnTo>
                    <a:lnTo>
                      <a:pt x="786" y="1597"/>
                    </a:lnTo>
                    <a:lnTo>
                      <a:pt x="786" y="763"/>
                    </a:lnTo>
                    <a:cubicBezTo>
                      <a:pt x="786" y="668"/>
                      <a:pt x="739" y="596"/>
                      <a:pt x="643" y="596"/>
                    </a:cubicBezTo>
                    <a:cubicBezTo>
                      <a:pt x="572" y="596"/>
                      <a:pt x="500" y="668"/>
                      <a:pt x="500" y="763"/>
                    </a:cubicBezTo>
                    <a:lnTo>
                      <a:pt x="500" y="1597"/>
                    </a:lnTo>
                    <a:lnTo>
                      <a:pt x="286" y="1597"/>
                    </a:lnTo>
                    <a:lnTo>
                      <a:pt x="286" y="144"/>
                    </a:lnTo>
                    <a:cubicBezTo>
                      <a:pt x="286" y="72"/>
                      <a:pt x="215" y="1"/>
                      <a:pt x="143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813;p94"/>
              <p:cNvSpPr/>
              <p:nvPr/>
            </p:nvSpPr>
            <p:spPr>
              <a:xfrm>
                <a:off x="4789296" y="2294680"/>
                <a:ext cx="168267" cy="172069"/>
              </a:xfrm>
              <a:custGeom>
                <a:avLst/>
                <a:gdLst/>
                <a:ahLst/>
                <a:cxnLst/>
                <a:rect l="l" t="t" r="r" b="b"/>
                <a:pathLst>
                  <a:path w="5002" h="5002" extrusionOk="0">
                    <a:moveTo>
                      <a:pt x="2501" y="1215"/>
                    </a:moveTo>
                    <a:cubicBezTo>
                      <a:pt x="3216" y="1215"/>
                      <a:pt x="3811" y="1787"/>
                      <a:pt x="3811" y="2501"/>
                    </a:cubicBezTo>
                    <a:cubicBezTo>
                      <a:pt x="3811" y="3240"/>
                      <a:pt x="3216" y="3811"/>
                      <a:pt x="2501" y="3811"/>
                    </a:cubicBezTo>
                    <a:cubicBezTo>
                      <a:pt x="1787" y="3811"/>
                      <a:pt x="1215" y="3216"/>
                      <a:pt x="1215" y="2501"/>
                    </a:cubicBezTo>
                    <a:cubicBezTo>
                      <a:pt x="1215" y="1787"/>
                      <a:pt x="1787" y="1215"/>
                      <a:pt x="2501" y="1215"/>
                    </a:cubicBezTo>
                    <a:close/>
                    <a:moveTo>
                      <a:pt x="4692" y="2668"/>
                    </a:moveTo>
                    <a:cubicBezTo>
                      <a:pt x="4668" y="3121"/>
                      <a:pt x="4502" y="3549"/>
                      <a:pt x="4216" y="3883"/>
                    </a:cubicBezTo>
                    <a:lnTo>
                      <a:pt x="3787" y="3454"/>
                    </a:lnTo>
                    <a:cubicBezTo>
                      <a:pt x="3954" y="3216"/>
                      <a:pt x="4073" y="2954"/>
                      <a:pt x="4097" y="2668"/>
                    </a:cubicBezTo>
                    <a:close/>
                    <a:moveTo>
                      <a:pt x="2358" y="311"/>
                    </a:moveTo>
                    <a:lnTo>
                      <a:pt x="2358" y="930"/>
                    </a:lnTo>
                    <a:cubicBezTo>
                      <a:pt x="1549" y="1001"/>
                      <a:pt x="906" y="1692"/>
                      <a:pt x="906" y="2501"/>
                    </a:cubicBezTo>
                    <a:cubicBezTo>
                      <a:pt x="906" y="3383"/>
                      <a:pt x="1620" y="4097"/>
                      <a:pt x="2501" y="4097"/>
                    </a:cubicBezTo>
                    <a:cubicBezTo>
                      <a:pt x="2930" y="4097"/>
                      <a:pt x="3311" y="3954"/>
                      <a:pt x="3597" y="3668"/>
                    </a:cubicBezTo>
                    <a:cubicBezTo>
                      <a:pt x="3740" y="3811"/>
                      <a:pt x="3883" y="3954"/>
                      <a:pt x="4025" y="4097"/>
                    </a:cubicBezTo>
                    <a:cubicBezTo>
                      <a:pt x="3644" y="4478"/>
                      <a:pt x="3097" y="4716"/>
                      <a:pt x="2501" y="4716"/>
                    </a:cubicBezTo>
                    <a:cubicBezTo>
                      <a:pt x="1287" y="4716"/>
                      <a:pt x="310" y="3716"/>
                      <a:pt x="310" y="2501"/>
                    </a:cubicBezTo>
                    <a:cubicBezTo>
                      <a:pt x="310" y="1335"/>
                      <a:pt x="1215" y="382"/>
                      <a:pt x="2358" y="311"/>
                    </a:cubicBezTo>
                    <a:close/>
                    <a:moveTo>
                      <a:pt x="2501" y="1"/>
                    </a:moveTo>
                    <a:cubicBezTo>
                      <a:pt x="1120" y="1"/>
                      <a:pt x="1" y="1144"/>
                      <a:pt x="1" y="2501"/>
                    </a:cubicBezTo>
                    <a:cubicBezTo>
                      <a:pt x="1" y="3883"/>
                      <a:pt x="1120" y="5002"/>
                      <a:pt x="2501" y="5002"/>
                    </a:cubicBezTo>
                    <a:cubicBezTo>
                      <a:pt x="3883" y="5002"/>
                      <a:pt x="5002" y="3883"/>
                      <a:pt x="5002" y="2501"/>
                    </a:cubicBezTo>
                    <a:cubicBezTo>
                      <a:pt x="5002" y="1978"/>
                      <a:pt x="4835" y="1477"/>
                      <a:pt x="4526" y="1049"/>
                    </a:cubicBezTo>
                    <a:cubicBezTo>
                      <a:pt x="4499" y="1009"/>
                      <a:pt x="4459" y="992"/>
                      <a:pt x="4415" y="992"/>
                    </a:cubicBezTo>
                    <a:cubicBezTo>
                      <a:pt x="4380" y="992"/>
                      <a:pt x="4343" y="1004"/>
                      <a:pt x="4311" y="1025"/>
                    </a:cubicBezTo>
                    <a:cubicBezTo>
                      <a:pt x="4264" y="1073"/>
                      <a:pt x="4240" y="1144"/>
                      <a:pt x="4287" y="1215"/>
                    </a:cubicBezTo>
                    <a:cubicBezTo>
                      <a:pt x="4526" y="1549"/>
                      <a:pt x="4668" y="1954"/>
                      <a:pt x="4692" y="2359"/>
                    </a:cubicBezTo>
                    <a:lnTo>
                      <a:pt x="4097" y="2359"/>
                    </a:lnTo>
                    <a:cubicBezTo>
                      <a:pt x="4025" y="1597"/>
                      <a:pt x="3406" y="1001"/>
                      <a:pt x="2644" y="930"/>
                    </a:cubicBezTo>
                    <a:lnTo>
                      <a:pt x="2644" y="311"/>
                    </a:lnTo>
                    <a:cubicBezTo>
                      <a:pt x="3097" y="334"/>
                      <a:pt x="3501" y="501"/>
                      <a:pt x="3859" y="787"/>
                    </a:cubicBezTo>
                    <a:cubicBezTo>
                      <a:pt x="3886" y="805"/>
                      <a:pt x="3917" y="813"/>
                      <a:pt x="3947" y="813"/>
                    </a:cubicBezTo>
                    <a:cubicBezTo>
                      <a:pt x="3996" y="813"/>
                      <a:pt x="4044" y="792"/>
                      <a:pt x="4073" y="763"/>
                    </a:cubicBezTo>
                    <a:cubicBezTo>
                      <a:pt x="4121" y="692"/>
                      <a:pt x="4121" y="596"/>
                      <a:pt x="4049" y="549"/>
                    </a:cubicBezTo>
                    <a:cubicBezTo>
                      <a:pt x="3597" y="191"/>
                      <a:pt x="3073" y="1"/>
                      <a:pt x="2501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814;p94"/>
              <p:cNvSpPr/>
              <p:nvPr/>
            </p:nvSpPr>
            <p:spPr>
              <a:xfrm>
                <a:off x="4794107" y="2453402"/>
                <a:ext cx="24086" cy="1747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508" extrusionOk="0">
                    <a:moveTo>
                      <a:pt x="167" y="1"/>
                    </a:moveTo>
                    <a:cubicBezTo>
                      <a:pt x="132" y="1"/>
                      <a:pt x="96" y="19"/>
                      <a:pt x="72" y="55"/>
                    </a:cubicBezTo>
                    <a:cubicBezTo>
                      <a:pt x="1" y="102"/>
                      <a:pt x="1" y="197"/>
                      <a:pt x="72" y="245"/>
                    </a:cubicBezTo>
                    <a:lnTo>
                      <a:pt x="263" y="459"/>
                    </a:lnTo>
                    <a:cubicBezTo>
                      <a:pt x="286" y="483"/>
                      <a:pt x="334" y="507"/>
                      <a:pt x="358" y="507"/>
                    </a:cubicBezTo>
                    <a:cubicBezTo>
                      <a:pt x="405" y="507"/>
                      <a:pt x="429" y="483"/>
                      <a:pt x="477" y="459"/>
                    </a:cubicBezTo>
                    <a:lnTo>
                      <a:pt x="667" y="245"/>
                    </a:lnTo>
                    <a:cubicBezTo>
                      <a:pt x="715" y="197"/>
                      <a:pt x="715" y="102"/>
                      <a:pt x="667" y="55"/>
                    </a:cubicBezTo>
                    <a:cubicBezTo>
                      <a:pt x="632" y="19"/>
                      <a:pt x="590" y="1"/>
                      <a:pt x="551" y="1"/>
                    </a:cubicBezTo>
                    <a:cubicBezTo>
                      <a:pt x="513" y="1"/>
                      <a:pt x="477" y="19"/>
                      <a:pt x="453" y="55"/>
                    </a:cubicBezTo>
                    <a:lnTo>
                      <a:pt x="358" y="150"/>
                    </a:lnTo>
                    <a:lnTo>
                      <a:pt x="263" y="55"/>
                    </a:lnTo>
                    <a:cubicBezTo>
                      <a:pt x="239" y="19"/>
                      <a:pt x="203" y="1"/>
                      <a:pt x="16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815;p94"/>
              <p:cNvSpPr/>
              <p:nvPr/>
            </p:nvSpPr>
            <p:spPr>
              <a:xfrm>
                <a:off x="4883051" y="2382744"/>
                <a:ext cx="24053" cy="1685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490" extrusionOk="0">
                    <a:moveTo>
                      <a:pt x="164" y="1"/>
                    </a:moveTo>
                    <a:cubicBezTo>
                      <a:pt x="125" y="1"/>
                      <a:pt x="83" y="13"/>
                      <a:pt x="48" y="37"/>
                    </a:cubicBezTo>
                    <a:cubicBezTo>
                      <a:pt x="0" y="84"/>
                      <a:pt x="0" y="180"/>
                      <a:pt x="48" y="251"/>
                    </a:cubicBezTo>
                    <a:lnTo>
                      <a:pt x="238" y="442"/>
                    </a:lnTo>
                    <a:cubicBezTo>
                      <a:pt x="286" y="465"/>
                      <a:pt x="310" y="489"/>
                      <a:pt x="357" y="489"/>
                    </a:cubicBezTo>
                    <a:cubicBezTo>
                      <a:pt x="381" y="489"/>
                      <a:pt x="429" y="465"/>
                      <a:pt x="453" y="442"/>
                    </a:cubicBezTo>
                    <a:lnTo>
                      <a:pt x="667" y="251"/>
                    </a:lnTo>
                    <a:cubicBezTo>
                      <a:pt x="714" y="180"/>
                      <a:pt x="714" y="84"/>
                      <a:pt x="667" y="37"/>
                    </a:cubicBezTo>
                    <a:cubicBezTo>
                      <a:pt x="631" y="13"/>
                      <a:pt x="589" y="1"/>
                      <a:pt x="551" y="1"/>
                    </a:cubicBezTo>
                    <a:cubicBezTo>
                      <a:pt x="512" y="1"/>
                      <a:pt x="476" y="13"/>
                      <a:pt x="453" y="37"/>
                    </a:cubicBezTo>
                    <a:lnTo>
                      <a:pt x="357" y="132"/>
                    </a:lnTo>
                    <a:lnTo>
                      <a:pt x="262" y="37"/>
                    </a:lnTo>
                    <a:cubicBezTo>
                      <a:pt x="238" y="13"/>
                      <a:pt x="202" y="1"/>
                      <a:pt x="164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816;p94"/>
              <p:cNvSpPr/>
              <p:nvPr/>
            </p:nvSpPr>
            <p:spPr>
              <a:xfrm>
                <a:off x="4935899" y="2304106"/>
                <a:ext cx="24086" cy="16856"/>
              </a:xfrm>
              <a:custGeom>
                <a:avLst/>
                <a:gdLst/>
                <a:ahLst/>
                <a:cxnLst/>
                <a:rect l="l" t="t" r="r" b="b"/>
                <a:pathLst>
                  <a:path w="716" h="490" extrusionOk="0">
                    <a:moveTo>
                      <a:pt x="168" y="1"/>
                    </a:moveTo>
                    <a:cubicBezTo>
                      <a:pt x="132" y="1"/>
                      <a:pt x="96" y="13"/>
                      <a:pt x="72" y="37"/>
                    </a:cubicBezTo>
                    <a:cubicBezTo>
                      <a:pt x="1" y="84"/>
                      <a:pt x="1" y="179"/>
                      <a:pt x="72" y="251"/>
                    </a:cubicBezTo>
                    <a:lnTo>
                      <a:pt x="263" y="441"/>
                    </a:lnTo>
                    <a:cubicBezTo>
                      <a:pt x="287" y="465"/>
                      <a:pt x="310" y="489"/>
                      <a:pt x="358" y="489"/>
                    </a:cubicBezTo>
                    <a:cubicBezTo>
                      <a:pt x="406" y="489"/>
                      <a:pt x="429" y="465"/>
                      <a:pt x="453" y="441"/>
                    </a:cubicBezTo>
                    <a:lnTo>
                      <a:pt x="668" y="251"/>
                    </a:lnTo>
                    <a:cubicBezTo>
                      <a:pt x="715" y="179"/>
                      <a:pt x="715" y="84"/>
                      <a:pt x="668" y="37"/>
                    </a:cubicBezTo>
                    <a:cubicBezTo>
                      <a:pt x="632" y="13"/>
                      <a:pt x="590" y="1"/>
                      <a:pt x="552" y="1"/>
                    </a:cubicBezTo>
                    <a:cubicBezTo>
                      <a:pt x="513" y="1"/>
                      <a:pt x="477" y="13"/>
                      <a:pt x="453" y="37"/>
                    </a:cubicBezTo>
                    <a:lnTo>
                      <a:pt x="358" y="132"/>
                    </a:lnTo>
                    <a:lnTo>
                      <a:pt x="263" y="37"/>
                    </a:lnTo>
                    <a:cubicBezTo>
                      <a:pt x="239" y="13"/>
                      <a:pt x="203" y="1"/>
                      <a:pt x="16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" name="Google Shape;2817;p94"/>
          <p:cNvGrpSpPr/>
          <p:nvPr userDrawn="1"/>
        </p:nvGrpSpPr>
        <p:grpSpPr>
          <a:xfrm>
            <a:off x="3886188" y="1467511"/>
            <a:ext cx="1371600" cy="1371600"/>
            <a:chOff x="3886188" y="1467511"/>
            <a:chExt cx="1371600" cy="1371600"/>
          </a:xfrm>
        </p:grpSpPr>
        <p:sp>
          <p:nvSpPr>
            <p:cNvPr id="29" name="Google Shape;2801;p94"/>
            <p:cNvSpPr/>
            <p:nvPr/>
          </p:nvSpPr>
          <p:spPr>
            <a:xfrm>
              <a:off x="3886188" y="1467511"/>
              <a:ext cx="1371600" cy="1371600"/>
            </a:xfrm>
            <a:prstGeom prst="ellipse">
              <a:avLst/>
            </a:pr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oogle Shape;2818;p94"/>
            <p:cNvGrpSpPr/>
            <p:nvPr/>
          </p:nvGrpSpPr>
          <p:grpSpPr>
            <a:xfrm>
              <a:off x="4295043" y="1878980"/>
              <a:ext cx="553898" cy="548646"/>
              <a:chOff x="4078718" y="2222819"/>
              <a:chExt cx="340504" cy="339803"/>
            </a:xfrm>
          </p:grpSpPr>
          <p:sp>
            <p:nvSpPr>
              <p:cNvPr id="31" name="Google Shape;2819;p94"/>
              <p:cNvSpPr/>
              <p:nvPr/>
            </p:nvSpPr>
            <p:spPr>
              <a:xfrm>
                <a:off x="4267775" y="2311674"/>
                <a:ext cx="17661" cy="13382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89" extrusionOk="0">
                    <a:moveTo>
                      <a:pt x="348" y="1"/>
                    </a:moveTo>
                    <a:cubicBezTo>
                      <a:pt x="335" y="1"/>
                      <a:pt x="323" y="3"/>
                      <a:pt x="310" y="7"/>
                    </a:cubicBezTo>
                    <a:lnTo>
                      <a:pt x="96" y="102"/>
                    </a:lnTo>
                    <a:cubicBezTo>
                      <a:pt x="24" y="126"/>
                      <a:pt x="1" y="221"/>
                      <a:pt x="24" y="293"/>
                    </a:cubicBezTo>
                    <a:cubicBezTo>
                      <a:pt x="48" y="340"/>
                      <a:pt x="96" y="388"/>
                      <a:pt x="143" y="388"/>
                    </a:cubicBezTo>
                    <a:cubicBezTo>
                      <a:pt x="167" y="388"/>
                      <a:pt x="191" y="388"/>
                      <a:pt x="215" y="364"/>
                    </a:cubicBezTo>
                    <a:lnTo>
                      <a:pt x="405" y="293"/>
                    </a:lnTo>
                    <a:cubicBezTo>
                      <a:pt x="477" y="269"/>
                      <a:pt x="524" y="174"/>
                      <a:pt x="501" y="102"/>
                    </a:cubicBezTo>
                    <a:cubicBezTo>
                      <a:pt x="461" y="44"/>
                      <a:pt x="406" y="1"/>
                      <a:pt x="34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820;p94"/>
              <p:cNvSpPr/>
              <p:nvPr/>
            </p:nvSpPr>
            <p:spPr>
              <a:xfrm>
                <a:off x="4257347" y="2292719"/>
                <a:ext cx="16080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478" h="463" extrusionOk="0">
                    <a:moveTo>
                      <a:pt x="298" y="1"/>
                    </a:moveTo>
                    <a:cubicBezTo>
                      <a:pt x="258" y="1"/>
                      <a:pt x="218" y="19"/>
                      <a:pt x="191" y="58"/>
                    </a:cubicBezTo>
                    <a:lnTo>
                      <a:pt x="49" y="225"/>
                    </a:lnTo>
                    <a:cubicBezTo>
                      <a:pt x="1" y="296"/>
                      <a:pt x="25" y="391"/>
                      <a:pt x="96" y="439"/>
                    </a:cubicBezTo>
                    <a:cubicBezTo>
                      <a:pt x="120" y="463"/>
                      <a:pt x="144" y="463"/>
                      <a:pt x="168" y="463"/>
                    </a:cubicBezTo>
                    <a:cubicBezTo>
                      <a:pt x="215" y="463"/>
                      <a:pt x="263" y="439"/>
                      <a:pt x="287" y="415"/>
                    </a:cubicBezTo>
                    <a:lnTo>
                      <a:pt x="430" y="225"/>
                    </a:lnTo>
                    <a:cubicBezTo>
                      <a:pt x="477" y="177"/>
                      <a:pt x="453" y="82"/>
                      <a:pt x="382" y="34"/>
                    </a:cubicBezTo>
                    <a:cubicBezTo>
                      <a:pt x="361" y="13"/>
                      <a:pt x="330" y="1"/>
                      <a:pt x="29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821;p94"/>
              <p:cNvSpPr/>
              <p:nvPr/>
            </p:nvSpPr>
            <p:spPr>
              <a:xfrm>
                <a:off x="4271778" y="2333208"/>
                <a:ext cx="17661" cy="1149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34" extrusionOk="0">
                    <a:moveTo>
                      <a:pt x="191" y="0"/>
                    </a:moveTo>
                    <a:cubicBezTo>
                      <a:pt x="96" y="0"/>
                      <a:pt x="24" y="48"/>
                      <a:pt x="24" y="119"/>
                    </a:cubicBezTo>
                    <a:cubicBezTo>
                      <a:pt x="1" y="215"/>
                      <a:pt x="48" y="286"/>
                      <a:pt x="143" y="286"/>
                    </a:cubicBezTo>
                    <a:lnTo>
                      <a:pt x="358" y="334"/>
                    </a:lnTo>
                    <a:lnTo>
                      <a:pt x="382" y="334"/>
                    </a:lnTo>
                    <a:cubicBezTo>
                      <a:pt x="453" y="334"/>
                      <a:pt x="501" y="286"/>
                      <a:pt x="525" y="215"/>
                    </a:cubicBezTo>
                    <a:cubicBezTo>
                      <a:pt x="525" y="119"/>
                      <a:pt x="477" y="48"/>
                      <a:pt x="405" y="48"/>
                    </a:cubicBez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822;p94"/>
              <p:cNvSpPr/>
              <p:nvPr/>
            </p:nvSpPr>
            <p:spPr>
              <a:xfrm>
                <a:off x="4078718" y="2222819"/>
                <a:ext cx="340504" cy="339803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9878" extrusionOk="0">
                    <a:moveTo>
                      <a:pt x="4787" y="423"/>
                    </a:moveTo>
                    <a:lnTo>
                      <a:pt x="6168" y="994"/>
                    </a:lnTo>
                    <a:lnTo>
                      <a:pt x="5240" y="1376"/>
                    </a:lnTo>
                    <a:cubicBezTo>
                      <a:pt x="5233" y="1382"/>
                      <a:pt x="5226" y="1385"/>
                      <a:pt x="5219" y="1385"/>
                    </a:cubicBezTo>
                    <a:cubicBezTo>
                      <a:pt x="5202" y="1385"/>
                      <a:pt x="5185" y="1369"/>
                      <a:pt x="5168" y="1352"/>
                    </a:cubicBezTo>
                    <a:lnTo>
                      <a:pt x="4787" y="423"/>
                    </a:lnTo>
                    <a:close/>
                    <a:moveTo>
                      <a:pt x="8216" y="2066"/>
                    </a:moveTo>
                    <a:cubicBezTo>
                      <a:pt x="8264" y="2066"/>
                      <a:pt x="8312" y="2090"/>
                      <a:pt x="8312" y="2138"/>
                    </a:cubicBezTo>
                    <a:lnTo>
                      <a:pt x="8312" y="2566"/>
                    </a:lnTo>
                    <a:cubicBezTo>
                      <a:pt x="8312" y="2614"/>
                      <a:pt x="8264" y="2661"/>
                      <a:pt x="8216" y="2661"/>
                    </a:cubicBezTo>
                    <a:lnTo>
                      <a:pt x="7407" y="2661"/>
                    </a:lnTo>
                    <a:lnTo>
                      <a:pt x="7168" y="2066"/>
                    </a:lnTo>
                    <a:close/>
                    <a:moveTo>
                      <a:pt x="8788" y="1280"/>
                    </a:moveTo>
                    <a:cubicBezTo>
                      <a:pt x="8931" y="1280"/>
                      <a:pt x="9050" y="1399"/>
                      <a:pt x="9050" y="1542"/>
                    </a:cubicBezTo>
                    <a:lnTo>
                      <a:pt x="9050" y="3924"/>
                    </a:lnTo>
                    <a:lnTo>
                      <a:pt x="7954" y="3924"/>
                    </a:lnTo>
                    <a:lnTo>
                      <a:pt x="7550" y="2947"/>
                    </a:lnTo>
                    <a:lnTo>
                      <a:pt x="8216" y="2947"/>
                    </a:lnTo>
                    <a:cubicBezTo>
                      <a:pt x="8431" y="2947"/>
                      <a:pt x="8597" y="2781"/>
                      <a:pt x="8597" y="2566"/>
                    </a:cubicBezTo>
                    <a:lnTo>
                      <a:pt x="8597" y="2138"/>
                    </a:lnTo>
                    <a:cubicBezTo>
                      <a:pt x="8597" y="1923"/>
                      <a:pt x="8431" y="1757"/>
                      <a:pt x="8216" y="1757"/>
                    </a:cubicBezTo>
                    <a:lnTo>
                      <a:pt x="7049" y="1757"/>
                    </a:lnTo>
                    <a:lnTo>
                      <a:pt x="6835" y="1280"/>
                    </a:lnTo>
                    <a:close/>
                    <a:moveTo>
                      <a:pt x="4430" y="352"/>
                    </a:moveTo>
                    <a:lnTo>
                      <a:pt x="4906" y="1471"/>
                    </a:lnTo>
                    <a:cubicBezTo>
                      <a:pt x="4954" y="1614"/>
                      <a:pt x="5073" y="1685"/>
                      <a:pt x="5216" y="1685"/>
                    </a:cubicBezTo>
                    <a:cubicBezTo>
                      <a:pt x="5263" y="1685"/>
                      <a:pt x="5311" y="1685"/>
                      <a:pt x="5359" y="1661"/>
                    </a:cubicBezTo>
                    <a:lnTo>
                      <a:pt x="6478" y="1185"/>
                    </a:lnTo>
                    <a:lnTo>
                      <a:pt x="7621" y="3947"/>
                    </a:lnTo>
                    <a:lnTo>
                      <a:pt x="6907" y="3947"/>
                    </a:lnTo>
                    <a:cubicBezTo>
                      <a:pt x="6835" y="3947"/>
                      <a:pt x="6764" y="3995"/>
                      <a:pt x="6764" y="4090"/>
                    </a:cubicBezTo>
                    <a:cubicBezTo>
                      <a:pt x="6764" y="4162"/>
                      <a:pt x="6835" y="4233"/>
                      <a:pt x="6907" y="4233"/>
                    </a:cubicBezTo>
                    <a:lnTo>
                      <a:pt x="9574" y="4233"/>
                    </a:lnTo>
                    <a:cubicBezTo>
                      <a:pt x="9717" y="4233"/>
                      <a:pt x="9812" y="4352"/>
                      <a:pt x="9812" y="4471"/>
                    </a:cubicBezTo>
                    <a:lnTo>
                      <a:pt x="9812" y="8972"/>
                    </a:lnTo>
                    <a:cubicBezTo>
                      <a:pt x="9812" y="9330"/>
                      <a:pt x="9550" y="9591"/>
                      <a:pt x="9193" y="9591"/>
                    </a:cubicBezTo>
                    <a:lnTo>
                      <a:pt x="1596" y="9591"/>
                    </a:lnTo>
                    <a:cubicBezTo>
                      <a:pt x="1739" y="9425"/>
                      <a:pt x="1834" y="9210"/>
                      <a:pt x="1834" y="8972"/>
                    </a:cubicBezTo>
                    <a:lnTo>
                      <a:pt x="1834" y="7353"/>
                    </a:lnTo>
                    <a:cubicBezTo>
                      <a:pt x="1834" y="7281"/>
                      <a:pt x="1763" y="7210"/>
                      <a:pt x="1667" y="7210"/>
                    </a:cubicBezTo>
                    <a:cubicBezTo>
                      <a:pt x="1596" y="7210"/>
                      <a:pt x="1524" y="7281"/>
                      <a:pt x="1524" y="7353"/>
                    </a:cubicBezTo>
                    <a:lnTo>
                      <a:pt x="1524" y="8972"/>
                    </a:lnTo>
                    <a:cubicBezTo>
                      <a:pt x="1524" y="9330"/>
                      <a:pt x="1262" y="9591"/>
                      <a:pt x="905" y="9591"/>
                    </a:cubicBezTo>
                    <a:cubicBezTo>
                      <a:pt x="572" y="9591"/>
                      <a:pt x="286" y="9330"/>
                      <a:pt x="286" y="8972"/>
                    </a:cubicBezTo>
                    <a:lnTo>
                      <a:pt x="286" y="2590"/>
                    </a:lnTo>
                    <a:cubicBezTo>
                      <a:pt x="286" y="2447"/>
                      <a:pt x="405" y="2328"/>
                      <a:pt x="548" y="2328"/>
                    </a:cubicBezTo>
                    <a:lnTo>
                      <a:pt x="834" y="2328"/>
                    </a:lnTo>
                    <a:lnTo>
                      <a:pt x="1120" y="3066"/>
                    </a:lnTo>
                    <a:cubicBezTo>
                      <a:pt x="1155" y="3120"/>
                      <a:pt x="1204" y="3147"/>
                      <a:pt x="1257" y="3147"/>
                    </a:cubicBezTo>
                    <a:cubicBezTo>
                      <a:pt x="1274" y="3147"/>
                      <a:pt x="1292" y="3144"/>
                      <a:pt x="1310" y="3138"/>
                    </a:cubicBezTo>
                    <a:cubicBezTo>
                      <a:pt x="1382" y="3114"/>
                      <a:pt x="1429" y="3019"/>
                      <a:pt x="1405" y="2947"/>
                    </a:cubicBezTo>
                    <a:lnTo>
                      <a:pt x="953" y="1876"/>
                    </a:lnTo>
                    <a:cubicBezTo>
                      <a:pt x="929" y="1852"/>
                      <a:pt x="953" y="1804"/>
                      <a:pt x="977" y="1804"/>
                    </a:cubicBezTo>
                    <a:lnTo>
                      <a:pt x="4430" y="352"/>
                    </a:lnTo>
                    <a:close/>
                    <a:moveTo>
                      <a:pt x="4513" y="0"/>
                    </a:moveTo>
                    <a:cubicBezTo>
                      <a:pt x="4495" y="0"/>
                      <a:pt x="4477" y="6"/>
                      <a:pt x="4454" y="18"/>
                    </a:cubicBezTo>
                    <a:lnTo>
                      <a:pt x="858" y="1518"/>
                    </a:lnTo>
                    <a:cubicBezTo>
                      <a:pt x="691" y="1590"/>
                      <a:pt x="596" y="1804"/>
                      <a:pt x="667" y="1971"/>
                    </a:cubicBezTo>
                    <a:lnTo>
                      <a:pt x="691" y="2042"/>
                    </a:lnTo>
                    <a:lnTo>
                      <a:pt x="548" y="2042"/>
                    </a:lnTo>
                    <a:cubicBezTo>
                      <a:pt x="238" y="2042"/>
                      <a:pt x="0" y="2280"/>
                      <a:pt x="0" y="2590"/>
                    </a:cubicBezTo>
                    <a:lnTo>
                      <a:pt x="0" y="8972"/>
                    </a:lnTo>
                    <a:cubicBezTo>
                      <a:pt x="0" y="9472"/>
                      <a:pt x="405" y="9877"/>
                      <a:pt x="905" y="9877"/>
                    </a:cubicBezTo>
                    <a:lnTo>
                      <a:pt x="9193" y="9877"/>
                    </a:lnTo>
                    <a:cubicBezTo>
                      <a:pt x="9717" y="9877"/>
                      <a:pt x="10121" y="9472"/>
                      <a:pt x="10121" y="8972"/>
                    </a:cubicBezTo>
                    <a:lnTo>
                      <a:pt x="10121" y="4471"/>
                    </a:lnTo>
                    <a:cubicBezTo>
                      <a:pt x="10121" y="4162"/>
                      <a:pt x="9860" y="3924"/>
                      <a:pt x="9574" y="3924"/>
                    </a:cubicBezTo>
                    <a:lnTo>
                      <a:pt x="9336" y="3924"/>
                    </a:lnTo>
                    <a:lnTo>
                      <a:pt x="9336" y="1542"/>
                    </a:lnTo>
                    <a:cubicBezTo>
                      <a:pt x="9336" y="1233"/>
                      <a:pt x="9097" y="994"/>
                      <a:pt x="8788" y="994"/>
                    </a:cubicBezTo>
                    <a:lnTo>
                      <a:pt x="6716" y="994"/>
                    </a:lnTo>
                    <a:lnTo>
                      <a:pt x="6692" y="923"/>
                    </a:lnTo>
                    <a:cubicBezTo>
                      <a:pt x="6668" y="899"/>
                      <a:pt x="6645" y="852"/>
                      <a:pt x="6621" y="852"/>
                    </a:cubicBezTo>
                    <a:lnTo>
                      <a:pt x="4573" y="18"/>
                    </a:lnTo>
                    <a:cubicBezTo>
                      <a:pt x="4549" y="6"/>
                      <a:pt x="4531" y="0"/>
                      <a:pt x="4513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823;p94"/>
              <p:cNvSpPr/>
              <p:nvPr/>
            </p:nvSpPr>
            <p:spPr>
              <a:xfrm>
                <a:off x="4123561" y="2296744"/>
                <a:ext cx="170689" cy="161818"/>
              </a:xfrm>
              <a:custGeom>
                <a:avLst/>
                <a:gdLst/>
                <a:ahLst/>
                <a:cxnLst/>
                <a:rect l="l" t="t" r="r" b="b"/>
                <a:pathLst>
                  <a:path w="5074" h="4704" extrusionOk="0">
                    <a:moveTo>
                      <a:pt x="2760" y="301"/>
                    </a:moveTo>
                    <a:cubicBezTo>
                      <a:pt x="2892" y="301"/>
                      <a:pt x="3021" y="325"/>
                      <a:pt x="3144" y="370"/>
                    </a:cubicBezTo>
                    <a:cubicBezTo>
                      <a:pt x="3430" y="489"/>
                      <a:pt x="3645" y="703"/>
                      <a:pt x="3740" y="965"/>
                    </a:cubicBezTo>
                    <a:cubicBezTo>
                      <a:pt x="3859" y="1227"/>
                      <a:pt x="3859" y="1513"/>
                      <a:pt x="3764" y="1775"/>
                    </a:cubicBezTo>
                    <a:lnTo>
                      <a:pt x="3287" y="1775"/>
                    </a:lnTo>
                    <a:cubicBezTo>
                      <a:pt x="3335" y="1679"/>
                      <a:pt x="3359" y="1560"/>
                      <a:pt x="3311" y="1441"/>
                    </a:cubicBezTo>
                    <a:cubicBezTo>
                      <a:pt x="3264" y="1346"/>
                      <a:pt x="3168" y="1275"/>
                      <a:pt x="3073" y="1227"/>
                    </a:cubicBezTo>
                    <a:cubicBezTo>
                      <a:pt x="3025" y="1203"/>
                      <a:pt x="2972" y="1191"/>
                      <a:pt x="2918" y="1191"/>
                    </a:cubicBezTo>
                    <a:cubicBezTo>
                      <a:pt x="2865" y="1191"/>
                      <a:pt x="2811" y="1203"/>
                      <a:pt x="2763" y="1227"/>
                    </a:cubicBezTo>
                    <a:lnTo>
                      <a:pt x="2621" y="1298"/>
                    </a:lnTo>
                    <a:cubicBezTo>
                      <a:pt x="2607" y="1303"/>
                      <a:pt x="2594" y="1305"/>
                      <a:pt x="2581" y="1305"/>
                    </a:cubicBezTo>
                    <a:cubicBezTo>
                      <a:pt x="2524" y="1305"/>
                      <a:pt x="2473" y="1266"/>
                      <a:pt x="2454" y="1227"/>
                    </a:cubicBezTo>
                    <a:cubicBezTo>
                      <a:pt x="2430" y="1155"/>
                      <a:pt x="2478" y="1108"/>
                      <a:pt x="2525" y="1084"/>
                    </a:cubicBezTo>
                    <a:lnTo>
                      <a:pt x="2668" y="1013"/>
                    </a:lnTo>
                    <a:cubicBezTo>
                      <a:pt x="2692" y="1001"/>
                      <a:pt x="2710" y="995"/>
                      <a:pt x="2728" y="995"/>
                    </a:cubicBezTo>
                    <a:cubicBezTo>
                      <a:pt x="2746" y="995"/>
                      <a:pt x="2763" y="1001"/>
                      <a:pt x="2787" y="1013"/>
                    </a:cubicBezTo>
                    <a:cubicBezTo>
                      <a:pt x="2815" y="1031"/>
                      <a:pt x="2842" y="1039"/>
                      <a:pt x="2868" y="1039"/>
                    </a:cubicBezTo>
                    <a:cubicBezTo>
                      <a:pt x="2910" y="1039"/>
                      <a:pt x="2948" y="1018"/>
                      <a:pt x="2978" y="989"/>
                    </a:cubicBezTo>
                    <a:cubicBezTo>
                      <a:pt x="3025" y="917"/>
                      <a:pt x="3002" y="822"/>
                      <a:pt x="2954" y="774"/>
                    </a:cubicBezTo>
                    <a:cubicBezTo>
                      <a:pt x="2892" y="728"/>
                      <a:pt x="2821" y="702"/>
                      <a:pt x="2746" y="702"/>
                    </a:cubicBezTo>
                    <a:cubicBezTo>
                      <a:pt x="2705" y="702"/>
                      <a:pt x="2663" y="710"/>
                      <a:pt x="2621" y="727"/>
                    </a:cubicBezTo>
                    <a:lnTo>
                      <a:pt x="2597" y="679"/>
                    </a:lnTo>
                    <a:cubicBezTo>
                      <a:pt x="2577" y="620"/>
                      <a:pt x="2509" y="578"/>
                      <a:pt x="2446" y="578"/>
                    </a:cubicBezTo>
                    <a:cubicBezTo>
                      <a:pt x="2432" y="578"/>
                      <a:pt x="2419" y="580"/>
                      <a:pt x="2406" y="584"/>
                    </a:cubicBezTo>
                    <a:cubicBezTo>
                      <a:pt x="2335" y="632"/>
                      <a:pt x="2311" y="703"/>
                      <a:pt x="2335" y="774"/>
                    </a:cubicBezTo>
                    <a:lnTo>
                      <a:pt x="2359" y="822"/>
                    </a:lnTo>
                    <a:cubicBezTo>
                      <a:pt x="2192" y="941"/>
                      <a:pt x="2120" y="1155"/>
                      <a:pt x="2192" y="1346"/>
                    </a:cubicBezTo>
                    <a:cubicBezTo>
                      <a:pt x="2264" y="1490"/>
                      <a:pt x="2418" y="1594"/>
                      <a:pt x="2582" y="1594"/>
                    </a:cubicBezTo>
                    <a:cubicBezTo>
                      <a:pt x="2635" y="1594"/>
                      <a:pt x="2688" y="1583"/>
                      <a:pt x="2740" y="1560"/>
                    </a:cubicBezTo>
                    <a:lnTo>
                      <a:pt x="2882" y="1489"/>
                    </a:lnTo>
                    <a:lnTo>
                      <a:pt x="2978" y="1489"/>
                    </a:lnTo>
                    <a:cubicBezTo>
                      <a:pt x="3002" y="1513"/>
                      <a:pt x="3025" y="1537"/>
                      <a:pt x="3025" y="1560"/>
                    </a:cubicBezTo>
                    <a:cubicBezTo>
                      <a:pt x="3049" y="1608"/>
                      <a:pt x="3025" y="1679"/>
                      <a:pt x="2978" y="1703"/>
                    </a:cubicBezTo>
                    <a:lnTo>
                      <a:pt x="2811" y="1775"/>
                    </a:lnTo>
                    <a:lnTo>
                      <a:pt x="2763" y="1775"/>
                    </a:lnTo>
                    <a:cubicBezTo>
                      <a:pt x="2740" y="1775"/>
                      <a:pt x="2716" y="1775"/>
                      <a:pt x="2692" y="1751"/>
                    </a:cubicBezTo>
                    <a:cubicBezTo>
                      <a:pt x="2668" y="1715"/>
                      <a:pt x="2632" y="1697"/>
                      <a:pt x="2594" y="1697"/>
                    </a:cubicBezTo>
                    <a:cubicBezTo>
                      <a:pt x="2555" y="1697"/>
                      <a:pt x="2513" y="1715"/>
                      <a:pt x="2478" y="1751"/>
                    </a:cubicBezTo>
                    <a:cubicBezTo>
                      <a:pt x="2478" y="1751"/>
                      <a:pt x="2478" y="1775"/>
                      <a:pt x="2454" y="1775"/>
                    </a:cubicBezTo>
                    <a:lnTo>
                      <a:pt x="1739" y="1775"/>
                    </a:lnTo>
                    <a:cubicBezTo>
                      <a:pt x="1620" y="1513"/>
                      <a:pt x="1620" y="1227"/>
                      <a:pt x="1739" y="965"/>
                    </a:cubicBezTo>
                    <a:cubicBezTo>
                      <a:pt x="1835" y="703"/>
                      <a:pt x="2049" y="489"/>
                      <a:pt x="2311" y="393"/>
                    </a:cubicBezTo>
                    <a:cubicBezTo>
                      <a:pt x="2462" y="331"/>
                      <a:pt x="2613" y="301"/>
                      <a:pt x="2760" y="301"/>
                    </a:cubicBezTo>
                    <a:close/>
                    <a:moveTo>
                      <a:pt x="2740" y="0"/>
                    </a:moveTo>
                    <a:cubicBezTo>
                      <a:pt x="2561" y="0"/>
                      <a:pt x="2382" y="36"/>
                      <a:pt x="2216" y="108"/>
                    </a:cubicBezTo>
                    <a:cubicBezTo>
                      <a:pt x="1858" y="251"/>
                      <a:pt x="1596" y="512"/>
                      <a:pt x="1454" y="846"/>
                    </a:cubicBezTo>
                    <a:cubicBezTo>
                      <a:pt x="1335" y="1155"/>
                      <a:pt x="1311" y="1489"/>
                      <a:pt x="1406" y="1775"/>
                    </a:cubicBezTo>
                    <a:lnTo>
                      <a:pt x="739" y="1775"/>
                    </a:lnTo>
                    <a:cubicBezTo>
                      <a:pt x="644" y="1775"/>
                      <a:pt x="572" y="1798"/>
                      <a:pt x="501" y="1822"/>
                    </a:cubicBezTo>
                    <a:lnTo>
                      <a:pt x="311" y="1394"/>
                    </a:lnTo>
                    <a:cubicBezTo>
                      <a:pt x="293" y="1342"/>
                      <a:pt x="239" y="1303"/>
                      <a:pt x="183" y="1303"/>
                    </a:cubicBezTo>
                    <a:cubicBezTo>
                      <a:pt x="162" y="1303"/>
                      <a:pt x="140" y="1309"/>
                      <a:pt x="120" y="1322"/>
                    </a:cubicBezTo>
                    <a:cubicBezTo>
                      <a:pt x="49" y="1346"/>
                      <a:pt x="1" y="1441"/>
                      <a:pt x="49" y="1513"/>
                    </a:cubicBezTo>
                    <a:lnTo>
                      <a:pt x="263" y="2037"/>
                    </a:lnTo>
                    <a:cubicBezTo>
                      <a:pt x="215" y="2132"/>
                      <a:pt x="191" y="2227"/>
                      <a:pt x="191" y="2322"/>
                    </a:cubicBezTo>
                    <a:lnTo>
                      <a:pt x="191" y="4537"/>
                    </a:lnTo>
                    <a:cubicBezTo>
                      <a:pt x="191" y="4632"/>
                      <a:pt x="263" y="4704"/>
                      <a:pt x="334" y="4704"/>
                    </a:cubicBezTo>
                    <a:cubicBezTo>
                      <a:pt x="430" y="4704"/>
                      <a:pt x="501" y="4632"/>
                      <a:pt x="501" y="4537"/>
                    </a:cubicBezTo>
                    <a:lnTo>
                      <a:pt x="501" y="2322"/>
                    </a:lnTo>
                    <a:cubicBezTo>
                      <a:pt x="501" y="2179"/>
                      <a:pt x="596" y="2084"/>
                      <a:pt x="739" y="2084"/>
                    </a:cubicBezTo>
                    <a:lnTo>
                      <a:pt x="4907" y="2084"/>
                    </a:lnTo>
                    <a:cubicBezTo>
                      <a:pt x="5002" y="2084"/>
                      <a:pt x="5073" y="2013"/>
                      <a:pt x="5073" y="1918"/>
                    </a:cubicBezTo>
                    <a:cubicBezTo>
                      <a:pt x="5073" y="1846"/>
                      <a:pt x="5002" y="1775"/>
                      <a:pt x="4907" y="1775"/>
                    </a:cubicBezTo>
                    <a:lnTo>
                      <a:pt x="4073" y="1775"/>
                    </a:lnTo>
                    <a:cubicBezTo>
                      <a:pt x="4168" y="1465"/>
                      <a:pt x="4145" y="1155"/>
                      <a:pt x="4026" y="846"/>
                    </a:cubicBezTo>
                    <a:cubicBezTo>
                      <a:pt x="3883" y="512"/>
                      <a:pt x="3597" y="251"/>
                      <a:pt x="3264" y="108"/>
                    </a:cubicBezTo>
                    <a:cubicBezTo>
                      <a:pt x="3097" y="36"/>
                      <a:pt x="2918" y="0"/>
                      <a:pt x="2740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824;p94"/>
              <p:cNvSpPr/>
              <p:nvPr/>
            </p:nvSpPr>
            <p:spPr>
              <a:xfrm>
                <a:off x="4130793" y="2276448"/>
                <a:ext cx="47298" cy="25662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746" extrusionOk="0">
                    <a:moveTo>
                      <a:pt x="1207" y="1"/>
                    </a:moveTo>
                    <a:cubicBezTo>
                      <a:pt x="1193" y="1"/>
                      <a:pt x="1180" y="3"/>
                      <a:pt x="1167" y="7"/>
                    </a:cubicBezTo>
                    <a:lnTo>
                      <a:pt x="119" y="460"/>
                    </a:lnTo>
                    <a:cubicBezTo>
                      <a:pt x="48" y="483"/>
                      <a:pt x="0" y="579"/>
                      <a:pt x="24" y="650"/>
                    </a:cubicBezTo>
                    <a:cubicBezTo>
                      <a:pt x="48" y="721"/>
                      <a:pt x="119" y="745"/>
                      <a:pt x="167" y="745"/>
                    </a:cubicBezTo>
                    <a:lnTo>
                      <a:pt x="215" y="745"/>
                    </a:lnTo>
                    <a:lnTo>
                      <a:pt x="1286" y="293"/>
                    </a:lnTo>
                    <a:cubicBezTo>
                      <a:pt x="1358" y="269"/>
                      <a:pt x="1405" y="174"/>
                      <a:pt x="1358" y="102"/>
                    </a:cubicBezTo>
                    <a:cubicBezTo>
                      <a:pt x="1338" y="44"/>
                      <a:pt x="1270" y="1"/>
                      <a:pt x="120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825;p94"/>
              <p:cNvSpPr/>
              <p:nvPr/>
            </p:nvSpPr>
            <p:spPr>
              <a:xfrm>
                <a:off x="4137992" y="2301423"/>
                <a:ext cx="25667" cy="16237"/>
              </a:xfrm>
              <a:custGeom>
                <a:avLst/>
                <a:gdLst/>
                <a:ahLst/>
                <a:cxnLst/>
                <a:rect l="l" t="t" r="r" b="b"/>
                <a:pathLst>
                  <a:path w="763" h="472" extrusionOk="0">
                    <a:moveTo>
                      <a:pt x="599" y="0"/>
                    </a:moveTo>
                    <a:cubicBezTo>
                      <a:pt x="576" y="0"/>
                      <a:pt x="551" y="6"/>
                      <a:pt x="525" y="19"/>
                    </a:cubicBezTo>
                    <a:lnTo>
                      <a:pt x="96" y="186"/>
                    </a:lnTo>
                    <a:cubicBezTo>
                      <a:pt x="24" y="234"/>
                      <a:pt x="1" y="305"/>
                      <a:pt x="24" y="376"/>
                    </a:cubicBezTo>
                    <a:cubicBezTo>
                      <a:pt x="48" y="448"/>
                      <a:pt x="96" y="472"/>
                      <a:pt x="167" y="472"/>
                    </a:cubicBezTo>
                    <a:lnTo>
                      <a:pt x="215" y="472"/>
                    </a:lnTo>
                    <a:lnTo>
                      <a:pt x="644" y="281"/>
                    </a:lnTo>
                    <a:cubicBezTo>
                      <a:pt x="715" y="257"/>
                      <a:pt x="763" y="162"/>
                      <a:pt x="739" y="91"/>
                    </a:cubicBezTo>
                    <a:cubicBezTo>
                      <a:pt x="705" y="39"/>
                      <a:pt x="658" y="0"/>
                      <a:pt x="599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826;p94"/>
              <p:cNvSpPr/>
              <p:nvPr/>
            </p:nvSpPr>
            <p:spPr>
              <a:xfrm>
                <a:off x="4161237" y="2507685"/>
                <a:ext cx="35288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6"/>
                      <a:pt x="143" y="286"/>
                    </a:cubicBezTo>
                    <a:lnTo>
                      <a:pt x="905" y="286"/>
                    </a:lnTo>
                    <a:cubicBezTo>
                      <a:pt x="977" y="286"/>
                      <a:pt x="1048" y="215"/>
                      <a:pt x="1048" y="144"/>
                    </a:cubicBezTo>
                    <a:cubicBezTo>
                      <a:pt x="1048" y="48"/>
                      <a:pt x="977" y="1"/>
                      <a:pt x="90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827;p94"/>
              <p:cNvSpPr/>
              <p:nvPr/>
            </p:nvSpPr>
            <p:spPr>
              <a:xfrm>
                <a:off x="4161237" y="2525711"/>
                <a:ext cx="81745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311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cubicBezTo>
                      <a:pt x="0" y="239"/>
                      <a:pt x="72" y="310"/>
                      <a:pt x="143" y="310"/>
                    </a:cubicBezTo>
                    <a:lnTo>
                      <a:pt x="2286" y="310"/>
                    </a:lnTo>
                    <a:cubicBezTo>
                      <a:pt x="2358" y="310"/>
                      <a:pt x="2429" y="239"/>
                      <a:pt x="2429" y="143"/>
                    </a:cubicBezTo>
                    <a:cubicBezTo>
                      <a:pt x="2429" y="72"/>
                      <a:pt x="2358" y="1"/>
                      <a:pt x="2286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" name="Google Shape;2828;p94"/>
          <p:cNvGrpSpPr/>
          <p:nvPr userDrawn="1"/>
        </p:nvGrpSpPr>
        <p:grpSpPr>
          <a:xfrm>
            <a:off x="1124675" y="1467511"/>
            <a:ext cx="1371600" cy="1371600"/>
            <a:chOff x="1124675" y="1467511"/>
            <a:chExt cx="1371600" cy="1371600"/>
          </a:xfrm>
        </p:grpSpPr>
        <p:sp>
          <p:nvSpPr>
            <p:cNvPr id="41" name="Google Shape;2800;p94"/>
            <p:cNvSpPr/>
            <p:nvPr/>
          </p:nvSpPr>
          <p:spPr>
            <a:xfrm>
              <a:off x="1124675" y="1467511"/>
              <a:ext cx="1371600" cy="1371600"/>
            </a:xfrm>
            <a:prstGeom prst="ellipse">
              <a:avLst/>
            </a:pr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oogle Shape;2829;p94"/>
            <p:cNvGrpSpPr/>
            <p:nvPr/>
          </p:nvGrpSpPr>
          <p:grpSpPr>
            <a:xfrm>
              <a:off x="1511329" y="1895334"/>
              <a:ext cx="553898" cy="515932"/>
              <a:chOff x="3385734" y="2233242"/>
              <a:chExt cx="340504" cy="319542"/>
            </a:xfrm>
          </p:grpSpPr>
          <p:sp>
            <p:nvSpPr>
              <p:cNvPr id="43" name="Google Shape;2830;p94"/>
              <p:cNvSpPr/>
              <p:nvPr/>
            </p:nvSpPr>
            <p:spPr>
              <a:xfrm>
                <a:off x="3385734" y="2233242"/>
                <a:ext cx="340504" cy="319542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9289" extrusionOk="0">
                    <a:moveTo>
                      <a:pt x="9574" y="310"/>
                    </a:moveTo>
                    <a:cubicBezTo>
                      <a:pt x="9717" y="310"/>
                      <a:pt x="9812" y="406"/>
                      <a:pt x="9812" y="549"/>
                    </a:cubicBezTo>
                    <a:lnTo>
                      <a:pt x="9812" y="5669"/>
                    </a:lnTo>
                    <a:lnTo>
                      <a:pt x="8622" y="5669"/>
                    </a:lnTo>
                    <a:cubicBezTo>
                      <a:pt x="8550" y="5669"/>
                      <a:pt x="8479" y="5740"/>
                      <a:pt x="8479" y="5812"/>
                    </a:cubicBezTo>
                    <a:cubicBezTo>
                      <a:pt x="8479" y="5907"/>
                      <a:pt x="8550" y="5978"/>
                      <a:pt x="8622" y="5978"/>
                    </a:cubicBezTo>
                    <a:lnTo>
                      <a:pt x="9812" y="5978"/>
                    </a:lnTo>
                    <a:lnTo>
                      <a:pt x="9812" y="6455"/>
                    </a:lnTo>
                    <a:cubicBezTo>
                      <a:pt x="9812" y="6597"/>
                      <a:pt x="9717" y="6717"/>
                      <a:pt x="9574" y="6717"/>
                    </a:cubicBezTo>
                    <a:lnTo>
                      <a:pt x="549" y="6717"/>
                    </a:lnTo>
                    <a:cubicBezTo>
                      <a:pt x="406" y="6717"/>
                      <a:pt x="287" y="6597"/>
                      <a:pt x="287" y="6455"/>
                    </a:cubicBezTo>
                    <a:lnTo>
                      <a:pt x="287" y="5978"/>
                    </a:lnTo>
                    <a:lnTo>
                      <a:pt x="7979" y="5978"/>
                    </a:lnTo>
                    <a:cubicBezTo>
                      <a:pt x="8050" y="5978"/>
                      <a:pt x="8122" y="5907"/>
                      <a:pt x="8122" y="5812"/>
                    </a:cubicBezTo>
                    <a:cubicBezTo>
                      <a:pt x="8122" y="5740"/>
                      <a:pt x="8050" y="5669"/>
                      <a:pt x="7979" y="5669"/>
                    </a:cubicBezTo>
                    <a:lnTo>
                      <a:pt x="6216" y="5669"/>
                    </a:lnTo>
                    <a:lnTo>
                      <a:pt x="6216" y="310"/>
                    </a:lnTo>
                    <a:close/>
                    <a:moveTo>
                      <a:pt x="5335" y="7002"/>
                    </a:moveTo>
                    <a:lnTo>
                      <a:pt x="5335" y="7193"/>
                    </a:lnTo>
                    <a:cubicBezTo>
                      <a:pt x="5335" y="7360"/>
                      <a:pt x="5216" y="7479"/>
                      <a:pt x="5049" y="7479"/>
                    </a:cubicBezTo>
                    <a:cubicBezTo>
                      <a:pt x="4907" y="7479"/>
                      <a:pt x="4764" y="7360"/>
                      <a:pt x="4764" y="7193"/>
                    </a:cubicBezTo>
                    <a:lnTo>
                      <a:pt x="4764" y="7002"/>
                    </a:lnTo>
                    <a:close/>
                    <a:moveTo>
                      <a:pt x="6073" y="7002"/>
                    </a:moveTo>
                    <a:lnTo>
                      <a:pt x="6169" y="8241"/>
                    </a:lnTo>
                    <a:lnTo>
                      <a:pt x="3954" y="8241"/>
                    </a:lnTo>
                    <a:lnTo>
                      <a:pt x="4049" y="7002"/>
                    </a:lnTo>
                    <a:lnTo>
                      <a:pt x="4478" y="7002"/>
                    </a:lnTo>
                    <a:lnTo>
                      <a:pt x="4478" y="7193"/>
                    </a:lnTo>
                    <a:cubicBezTo>
                      <a:pt x="4478" y="7526"/>
                      <a:pt x="4740" y="7788"/>
                      <a:pt x="5049" y="7788"/>
                    </a:cubicBezTo>
                    <a:cubicBezTo>
                      <a:pt x="5383" y="7788"/>
                      <a:pt x="5645" y="7526"/>
                      <a:pt x="5645" y="7193"/>
                    </a:cubicBezTo>
                    <a:lnTo>
                      <a:pt x="5645" y="7002"/>
                    </a:lnTo>
                    <a:close/>
                    <a:moveTo>
                      <a:pt x="6859" y="8526"/>
                    </a:moveTo>
                    <a:cubicBezTo>
                      <a:pt x="6883" y="8526"/>
                      <a:pt x="6907" y="8550"/>
                      <a:pt x="6907" y="8574"/>
                    </a:cubicBezTo>
                    <a:lnTo>
                      <a:pt x="6907" y="8955"/>
                    </a:lnTo>
                    <a:cubicBezTo>
                      <a:pt x="6907" y="8979"/>
                      <a:pt x="6883" y="9003"/>
                      <a:pt x="6859" y="9003"/>
                    </a:cubicBezTo>
                    <a:lnTo>
                      <a:pt x="3263" y="9003"/>
                    </a:lnTo>
                    <a:cubicBezTo>
                      <a:pt x="3240" y="9003"/>
                      <a:pt x="3216" y="8979"/>
                      <a:pt x="3216" y="8955"/>
                    </a:cubicBezTo>
                    <a:lnTo>
                      <a:pt x="3216" y="8574"/>
                    </a:lnTo>
                    <a:cubicBezTo>
                      <a:pt x="3216" y="8550"/>
                      <a:pt x="3240" y="8526"/>
                      <a:pt x="3263" y="8526"/>
                    </a:cubicBezTo>
                    <a:close/>
                    <a:moveTo>
                      <a:pt x="549" y="1"/>
                    </a:moveTo>
                    <a:cubicBezTo>
                      <a:pt x="239" y="1"/>
                      <a:pt x="1" y="239"/>
                      <a:pt x="1" y="549"/>
                    </a:cubicBezTo>
                    <a:lnTo>
                      <a:pt x="1" y="1477"/>
                    </a:lnTo>
                    <a:cubicBezTo>
                      <a:pt x="1" y="1573"/>
                      <a:pt x="72" y="1644"/>
                      <a:pt x="144" y="1644"/>
                    </a:cubicBezTo>
                    <a:cubicBezTo>
                      <a:pt x="215" y="1644"/>
                      <a:pt x="287" y="1573"/>
                      <a:pt x="287" y="1477"/>
                    </a:cubicBezTo>
                    <a:lnTo>
                      <a:pt x="287" y="549"/>
                    </a:lnTo>
                    <a:cubicBezTo>
                      <a:pt x="287" y="406"/>
                      <a:pt x="406" y="310"/>
                      <a:pt x="549" y="310"/>
                    </a:cubicBezTo>
                    <a:lnTo>
                      <a:pt x="5907" y="310"/>
                    </a:lnTo>
                    <a:lnTo>
                      <a:pt x="5907" y="5669"/>
                    </a:lnTo>
                    <a:lnTo>
                      <a:pt x="287" y="5669"/>
                    </a:lnTo>
                    <a:lnTo>
                      <a:pt x="287" y="2144"/>
                    </a:lnTo>
                    <a:cubicBezTo>
                      <a:pt x="287" y="2049"/>
                      <a:pt x="239" y="2001"/>
                      <a:pt x="144" y="2001"/>
                    </a:cubicBezTo>
                    <a:cubicBezTo>
                      <a:pt x="72" y="2001"/>
                      <a:pt x="1" y="2049"/>
                      <a:pt x="1" y="2144"/>
                    </a:cubicBezTo>
                    <a:lnTo>
                      <a:pt x="1" y="6455"/>
                    </a:lnTo>
                    <a:cubicBezTo>
                      <a:pt x="1" y="6764"/>
                      <a:pt x="239" y="7002"/>
                      <a:pt x="549" y="7002"/>
                    </a:cubicBezTo>
                    <a:lnTo>
                      <a:pt x="3763" y="7002"/>
                    </a:lnTo>
                    <a:lnTo>
                      <a:pt x="3644" y="8241"/>
                    </a:lnTo>
                    <a:lnTo>
                      <a:pt x="3263" y="8241"/>
                    </a:lnTo>
                    <a:cubicBezTo>
                      <a:pt x="3073" y="8241"/>
                      <a:pt x="2930" y="8384"/>
                      <a:pt x="2930" y="8574"/>
                    </a:cubicBezTo>
                    <a:lnTo>
                      <a:pt x="2930" y="8955"/>
                    </a:lnTo>
                    <a:cubicBezTo>
                      <a:pt x="2930" y="9146"/>
                      <a:pt x="3073" y="9288"/>
                      <a:pt x="3263" y="9288"/>
                    </a:cubicBezTo>
                    <a:lnTo>
                      <a:pt x="6859" y="9288"/>
                    </a:lnTo>
                    <a:cubicBezTo>
                      <a:pt x="7050" y="9288"/>
                      <a:pt x="7193" y="9146"/>
                      <a:pt x="7193" y="8955"/>
                    </a:cubicBezTo>
                    <a:lnTo>
                      <a:pt x="7193" y="8574"/>
                    </a:lnTo>
                    <a:cubicBezTo>
                      <a:pt x="7193" y="8384"/>
                      <a:pt x="7050" y="8241"/>
                      <a:pt x="6859" y="8241"/>
                    </a:cubicBezTo>
                    <a:lnTo>
                      <a:pt x="6478" y="8241"/>
                    </a:lnTo>
                    <a:lnTo>
                      <a:pt x="6359" y="7002"/>
                    </a:lnTo>
                    <a:lnTo>
                      <a:pt x="9574" y="7002"/>
                    </a:lnTo>
                    <a:cubicBezTo>
                      <a:pt x="9860" y="7002"/>
                      <a:pt x="10122" y="6764"/>
                      <a:pt x="10122" y="6455"/>
                    </a:cubicBezTo>
                    <a:lnTo>
                      <a:pt x="10122" y="549"/>
                    </a:lnTo>
                    <a:cubicBezTo>
                      <a:pt x="10122" y="239"/>
                      <a:pt x="9884" y="1"/>
                      <a:pt x="9574" y="1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831;p94"/>
              <p:cNvSpPr/>
              <p:nvPr/>
            </p:nvSpPr>
            <p:spPr>
              <a:xfrm>
                <a:off x="3420989" y="2296022"/>
                <a:ext cx="143441" cy="113382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296" extrusionOk="0">
                    <a:moveTo>
                      <a:pt x="3897" y="0"/>
                    </a:moveTo>
                    <a:cubicBezTo>
                      <a:pt x="3848" y="0"/>
                      <a:pt x="3805" y="22"/>
                      <a:pt x="3787" y="57"/>
                    </a:cubicBezTo>
                    <a:lnTo>
                      <a:pt x="2835" y="1176"/>
                    </a:lnTo>
                    <a:lnTo>
                      <a:pt x="2596" y="986"/>
                    </a:lnTo>
                    <a:cubicBezTo>
                      <a:pt x="2573" y="962"/>
                      <a:pt x="2537" y="950"/>
                      <a:pt x="2501" y="950"/>
                    </a:cubicBezTo>
                    <a:cubicBezTo>
                      <a:pt x="2465" y="950"/>
                      <a:pt x="2430" y="962"/>
                      <a:pt x="2406" y="986"/>
                    </a:cubicBezTo>
                    <a:lnTo>
                      <a:pt x="1811" y="1629"/>
                    </a:lnTo>
                    <a:lnTo>
                      <a:pt x="1096" y="1367"/>
                    </a:lnTo>
                    <a:cubicBezTo>
                      <a:pt x="1084" y="1355"/>
                      <a:pt x="1066" y="1349"/>
                      <a:pt x="1045" y="1349"/>
                    </a:cubicBezTo>
                    <a:cubicBezTo>
                      <a:pt x="1025" y="1349"/>
                      <a:pt x="1001" y="1355"/>
                      <a:pt x="977" y="1367"/>
                    </a:cubicBezTo>
                    <a:lnTo>
                      <a:pt x="286" y="1772"/>
                    </a:lnTo>
                    <a:lnTo>
                      <a:pt x="286" y="462"/>
                    </a:lnTo>
                    <a:cubicBezTo>
                      <a:pt x="286" y="391"/>
                      <a:pt x="239" y="319"/>
                      <a:pt x="144" y="319"/>
                    </a:cubicBezTo>
                    <a:cubicBezTo>
                      <a:pt x="72" y="319"/>
                      <a:pt x="1" y="391"/>
                      <a:pt x="1" y="462"/>
                    </a:cubicBezTo>
                    <a:lnTo>
                      <a:pt x="1" y="3153"/>
                    </a:lnTo>
                    <a:cubicBezTo>
                      <a:pt x="1" y="3225"/>
                      <a:pt x="72" y="3296"/>
                      <a:pt x="144" y="3296"/>
                    </a:cubicBezTo>
                    <a:lnTo>
                      <a:pt x="4121" y="3296"/>
                    </a:lnTo>
                    <a:cubicBezTo>
                      <a:pt x="4192" y="3296"/>
                      <a:pt x="4263" y="3225"/>
                      <a:pt x="4263" y="3153"/>
                    </a:cubicBezTo>
                    <a:cubicBezTo>
                      <a:pt x="4263" y="3082"/>
                      <a:pt x="4216" y="3010"/>
                      <a:pt x="4121" y="3010"/>
                    </a:cubicBezTo>
                    <a:lnTo>
                      <a:pt x="4049" y="3010"/>
                    </a:lnTo>
                    <a:lnTo>
                      <a:pt x="4049" y="2200"/>
                    </a:lnTo>
                    <a:cubicBezTo>
                      <a:pt x="4049" y="2105"/>
                      <a:pt x="3978" y="2034"/>
                      <a:pt x="3906" y="2034"/>
                    </a:cubicBezTo>
                    <a:cubicBezTo>
                      <a:pt x="3811" y="2034"/>
                      <a:pt x="3739" y="2105"/>
                      <a:pt x="3739" y="2200"/>
                    </a:cubicBezTo>
                    <a:lnTo>
                      <a:pt x="3739" y="3010"/>
                    </a:lnTo>
                    <a:lnTo>
                      <a:pt x="3382" y="3010"/>
                    </a:lnTo>
                    <a:lnTo>
                      <a:pt x="3382" y="2891"/>
                    </a:lnTo>
                    <a:cubicBezTo>
                      <a:pt x="3382" y="2820"/>
                      <a:pt x="3311" y="2748"/>
                      <a:pt x="3239" y="2748"/>
                    </a:cubicBezTo>
                    <a:cubicBezTo>
                      <a:pt x="3144" y="2748"/>
                      <a:pt x="3073" y="2796"/>
                      <a:pt x="3073" y="2891"/>
                    </a:cubicBezTo>
                    <a:lnTo>
                      <a:pt x="3073" y="3010"/>
                    </a:lnTo>
                    <a:lnTo>
                      <a:pt x="2573" y="3010"/>
                    </a:lnTo>
                    <a:lnTo>
                      <a:pt x="2573" y="2891"/>
                    </a:lnTo>
                    <a:cubicBezTo>
                      <a:pt x="2573" y="2820"/>
                      <a:pt x="2525" y="2748"/>
                      <a:pt x="2430" y="2748"/>
                    </a:cubicBezTo>
                    <a:cubicBezTo>
                      <a:pt x="2358" y="2748"/>
                      <a:pt x="2287" y="2796"/>
                      <a:pt x="2287" y="2891"/>
                    </a:cubicBezTo>
                    <a:lnTo>
                      <a:pt x="2287" y="3010"/>
                    </a:lnTo>
                    <a:lnTo>
                      <a:pt x="1787" y="3010"/>
                    </a:lnTo>
                    <a:lnTo>
                      <a:pt x="1787" y="2891"/>
                    </a:lnTo>
                    <a:cubicBezTo>
                      <a:pt x="1787" y="2820"/>
                      <a:pt x="1715" y="2748"/>
                      <a:pt x="1644" y="2748"/>
                    </a:cubicBezTo>
                    <a:cubicBezTo>
                      <a:pt x="1549" y="2748"/>
                      <a:pt x="1501" y="2796"/>
                      <a:pt x="1501" y="2891"/>
                    </a:cubicBezTo>
                    <a:lnTo>
                      <a:pt x="1501" y="3010"/>
                    </a:lnTo>
                    <a:lnTo>
                      <a:pt x="1001" y="3010"/>
                    </a:lnTo>
                    <a:lnTo>
                      <a:pt x="1001" y="2891"/>
                    </a:lnTo>
                    <a:cubicBezTo>
                      <a:pt x="1001" y="2820"/>
                      <a:pt x="929" y="2748"/>
                      <a:pt x="834" y="2748"/>
                    </a:cubicBezTo>
                    <a:cubicBezTo>
                      <a:pt x="763" y="2748"/>
                      <a:pt x="691" y="2796"/>
                      <a:pt x="691" y="2891"/>
                    </a:cubicBezTo>
                    <a:lnTo>
                      <a:pt x="691" y="3010"/>
                    </a:lnTo>
                    <a:lnTo>
                      <a:pt x="286" y="3010"/>
                    </a:lnTo>
                    <a:lnTo>
                      <a:pt x="286" y="2105"/>
                    </a:lnTo>
                    <a:lnTo>
                      <a:pt x="1048" y="1653"/>
                    </a:lnTo>
                    <a:lnTo>
                      <a:pt x="1811" y="1962"/>
                    </a:lnTo>
                    <a:cubicBezTo>
                      <a:pt x="1823" y="1969"/>
                      <a:pt x="1838" y="1972"/>
                      <a:pt x="1853" y="1972"/>
                    </a:cubicBezTo>
                    <a:cubicBezTo>
                      <a:pt x="1893" y="1972"/>
                      <a:pt x="1936" y="1950"/>
                      <a:pt x="1953" y="1915"/>
                    </a:cubicBezTo>
                    <a:lnTo>
                      <a:pt x="2525" y="1296"/>
                    </a:lnTo>
                    <a:lnTo>
                      <a:pt x="2763" y="1486"/>
                    </a:lnTo>
                    <a:cubicBezTo>
                      <a:pt x="2795" y="1518"/>
                      <a:pt x="2828" y="1531"/>
                      <a:pt x="2860" y="1531"/>
                    </a:cubicBezTo>
                    <a:cubicBezTo>
                      <a:pt x="2899" y="1531"/>
                      <a:pt x="2938" y="1512"/>
                      <a:pt x="2977" y="1486"/>
                    </a:cubicBezTo>
                    <a:lnTo>
                      <a:pt x="3739" y="557"/>
                    </a:lnTo>
                    <a:lnTo>
                      <a:pt x="3739" y="1534"/>
                    </a:lnTo>
                    <a:cubicBezTo>
                      <a:pt x="3739" y="1629"/>
                      <a:pt x="3811" y="1677"/>
                      <a:pt x="3882" y="1677"/>
                    </a:cubicBezTo>
                    <a:cubicBezTo>
                      <a:pt x="3978" y="1677"/>
                      <a:pt x="4049" y="1629"/>
                      <a:pt x="4049" y="1534"/>
                    </a:cubicBezTo>
                    <a:lnTo>
                      <a:pt x="4049" y="152"/>
                    </a:lnTo>
                    <a:cubicBezTo>
                      <a:pt x="4049" y="81"/>
                      <a:pt x="4001" y="33"/>
                      <a:pt x="3954" y="10"/>
                    </a:cubicBezTo>
                    <a:cubicBezTo>
                      <a:pt x="3935" y="3"/>
                      <a:pt x="3916" y="0"/>
                      <a:pt x="389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832;p94"/>
              <p:cNvSpPr/>
              <p:nvPr/>
            </p:nvSpPr>
            <p:spPr>
              <a:xfrm>
                <a:off x="3451433" y="2319276"/>
                <a:ext cx="9655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06" extrusionOk="0">
                    <a:moveTo>
                      <a:pt x="143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262"/>
                    </a:lnTo>
                    <a:cubicBezTo>
                      <a:pt x="1" y="358"/>
                      <a:pt x="72" y="405"/>
                      <a:pt x="143" y="405"/>
                    </a:cubicBezTo>
                    <a:cubicBezTo>
                      <a:pt x="239" y="405"/>
                      <a:pt x="286" y="358"/>
                      <a:pt x="286" y="262"/>
                    </a:cubicBezTo>
                    <a:lnTo>
                      <a:pt x="286" y="167"/>
                    </a:lnTo>
                    <a:cubicBezTo>
                      <a:pt x="286" y="72"/>
                      <a:pt x="239" y="0"/>
                      <a:pt x="143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833;p94"/>
              <p:cNvSpPr/>
              <p:nvPr/>
            </p:nvSpPr>
            <p:spPr>
              <a:xfrm>
                <a:off x="3500312" y="2305344"/>
                <a:ext cx="10428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406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lnTo>
                      <a:pt x="0" y="262"/>
                    </a:lnTo>
                    <a:cubicBezTo>
                      <a:pt x="0" y="334"/>
                      <a:pt x="72" y="405"/>
                      <a:pt x="143" y="405"/>
                    </a:cubicBezTo>
                    <a:cubicBezTo>
                      <a:pt x="238" y="405"/>
                      <a:pt x="310" y="334"/>
                      <a:pt x="310" y="262"/>
                    </a:cubicBezTo>
                    <a:lnTo>
                      <a:pt x="310" y="143"/>
                    </a:lnTo>
                    <a:cubicBezTo>
                      <a:pt x="310" y="72"/>
                      <a:pt x="238" y="1"/>
                      <a:pt x="143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834;p94"/>
              <p:cNvSpPr/>
              <p:nvPr/>
            </p:nvSpPr>
            <p:spPr>
              <a:xfrm>
                <a:off x="3546769" y="2275038"/>
                <a:ext cx="10462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06" extrusionOk="0">
                    <a:moveTo>
                      <a:pt x="167" y="0"/>
                    </a:moveTo>
                    <a:cubicBezTo>
                      <a:pt x="72" y="0"/>
                      <a:pt x="0" y="48"/>
                      <a:pt x="0" y="143"/>
                    </a:cubicBezTo>
                    <a:lnTo>
                      <a:pt x="0" y="239"/>
                    </a:lnTo>
                    <a:cubicBezTo>
                      <a:pt x="0" y="334"/>
                      <a:pt x="72" y="405"/>
                      <a:pt x="167" y="405"/>
                    </a:cubicBezTo>
                    <a:cubicBezTo>
                      <a:pt x="239" y="405"/>
                      <a:pt x="310" y="334"/>
                      <a:pt x="310" y="239"/>
                    </a:cubicBezTo>
                    <a:lnTo>
                      <a:pt x="310" y="143"/>
                    </a:lnTo>
                    <a:cubicBezTo>
                      <a:pt x="310" y="48"/>
                      <a:pt x="239" y="0"/>
                      <a:pt x="16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835;p94"/>
              <p:cNvSpPr/>
              <p:nvPr/>
            </p:nvSpPr>
            <p:spPr>
              <a:xfrm>
                <a:off x="3420989" y="2260280"/>
                <a:ext cx="27282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811" h="287" extrusionOk="0">
                    <a:moveTo>
                      <a:pt x="144" y="1"/>
                    </a:moveTo>
                    <a:cubicBezTo>
                      <a:pt x="72" y="1"/>
                      <a:pt x="1" y="72"/>
                      <a:pt x="1" y="144"/>
                    </a:cubicBezTo>
                    <a:cubicBezTo>
                      <a:pt x="1" y="239"/>
                      <a:pt x="72" y="287"/>
                      <a:pt x="144" y="287"/>
                    </a:cubicBezTo>
                    <a:lnTo>
                      <a:pt x="667" y="287"/>
                    </a:lnTo>
                    <a:cubicBezTo>
                      <a:pt x="739" y="287"/>
                      <a:pt x="810" y="239"/>
                      <a:pt x="810" y="144"/>
                    </a:cubicBezTo>
                    <a:cubicBezTo>
                      <a:pt x="810" y="72"/>
                      <a:pt x="739" y="1"/>
                      <a:pt x="66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836;p94"/>
              <p:cNvSpPr/>
              <p:nvPr/>
            </p:nvSpPr>
            <p:spPr>
              <a:xfrm>
                <a:off x="3420989" y="2279131"/>
                <a:ext cx="47298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311" extrusionOk="0">
                    <a:moveTo>
                      <a:pt x="144" y="0"/>
                    </a:moveTo>
                    <a:cubicBezTo>
                      <a:pt x="72" y="0"/>
                      <a:pt x="1" y="72"/>
                      <a:pt x="1" y="143"/>
                    </a:cubicBezTo>
                    <a:cubicBezTo>
                      <a:pt x="1" y="239"/>
                      <a:pt x="72" y="310"/>
                      <a:pt x="144" y="310"/>
                    </a:cubicBezTo>
                    <a:lnTo>
                      <a:pt x="1239" y="310"/>
                    </a:lnTo>
                    <a:cubicBezTo>
                      <a:pt x="1334" y="310"/>
                      <a:pt x="1406" y="239"/>
                      <a:pt x="1406" y="143"/>
                    </a:cubicBezTo>
                    <a:cubicBezTo>
                      <a:pt x="1406" y="72"/>
                      <a:pt x="1334" y="0"/>
                      <a:pt x="1239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837;p94"/>
              <p:cNvSpPr/>
              <p:nvPr/>
            </p:nvSpPr>
            <p:spPr>
              <a:xfrm>
                <a:off x="3640490" y="2276689"/>
                <a:ext cx="31285" cy="5407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572" extrusionOk="0">
                    <a:moveTo>
                      <a:pt x="453" y="0"/>
                    </a:moveTo>
                    <a:cubicBezTo>
                      <a:pt x="382" y="0"/>
                      <a:pt x="310" y="48"/>
                      <a:pt x="310" y="143"/>
                    </a:cubicBezTo>
                    <a:lnTo>
                      <a:pt x="310" y="167"/>
                    </a:lnTo>
                    <a:cubicBezTo>
                      <a:pt x="144" y="214"/>
                      <a:pt x="1" y="357"/>
                      <a:pt x="1" y="548"/>
                    </a:cubicBezTo>
                    <a:cubicBezTo>
                      <a:pt x="1" y="762"/>
                      <a:pt x="167" y="929"/>
                      <a:pt x="382" y="929"/>
                    </a:cubicBezTo>
                    <a:lnTo>
                      <a:pt x="525" y="929"/>
                    </a:lnTo>
                    <a:cubicBezTo>
                      <a:pt x="572" y="929"/>
                      <a:pt x="620" y="976"/>
                      <a:pt x="620" y="1024"/>
                    </a:cubicBezTo>
                    <a:cubicBezTo>
                      <a:pt x="620" y="1072"/>
                      <a:pt x="572" y="1119"/>
                      <a:pt x="525" y="1119"/>
                    </a:cubicBezTo>
                    <a:lnTo>
                      <a:pt x="382" y="1119"/>
                    </a:lnTo>
                    <a:cubicBezTo>
                      <a:pt x="358" y="1119"/>
                      <a:pt x="310" y="1095"/>
                      <a:pt x="310" y="1048"/>
                    </a:cubicBezTo>
                    <a:cubicBezTo>
                      <a:pt x="293" y="994"/>
                      <a:pt x="234" y="967"/>
                      <a:pt x="176" y="967"/>
                    </a:cubicBezTo>
                    <a:cubicBezTo>
                      <a:pt x="157" y="967"/>
                      <a:pt x="138" y="970"/>
                      <a:pt x="120" y="976"/>
                    </a:cubicBezTo>
                    <a:cubicBezTo>
                      <a:pt x="48" y="1024"/>
                      <a:pt x="1" y="1095"/>
                      <a:pt x="48" y="1167"/>
                    </a:cubicBezTo>
                    <a:cubicBezTo>
                      <a:pt x="96" y="1286"/>
                      <a:pt x="191" y="1381"/>
                      <a:pt x="310" y="1405"/>
                    </a:cubicBezTo>
                    <a:cubicBezTo>
                      <a:pt x="310" y="1500"/>
                      <a:pt x="382" y="1572"/>
                      <a:pt x="453" y="1572"/>
                    </a:cubicBezTo>
                    <a:cubicBezTo>
                      <a:pt x="549" y="1572"/>
                      <a:pt x="620" y="1500"/>
                      <a:pt x="620" y="1405"/>
                    </a:cubicBezTo>
                    <a:cubicBezTo>
                      <a:pt x="787" y="1357"/>
                      <a:pt x="930" y="1215"/>
                      <a:pt x="930" y="1024"/>
                    </a:cubicBezTo>
                    <a:cubicBezTo>
                      <a:pt x="930" y="810"/>
                      <a:pt x="739" y="643"/>
                      <a:pt x="525" y="643"/>
                    </a:cubicBezTo>
                    <a:lnTo>
                      <a:pt x="382" y="643"/>
                    </a:lnTo>
                    <a:cubicBezTo>
                      <a:pt x="334" y="643"/>
                      <a:pt x="310" y="595"/>
                      <a:pt x="310" y="548"/>
                    </a:cubicBezTo>
                    <a:cubicBezTo>
                      <a:pt x="310" y="500"/>
                      <a:pt x="334" y="453"/>
                      <a:pt x="382" y="453"/>
                    </a:cubicBezTo>
                    <a:lnTo>
                      <a:pt x="525" y="453"/>
                    </a:lnTo>
                    <a:cubicBezTo>
                      <a:pt x="572" y="453"/>
                      <a:pt x="596" y="476"/>
                      <a:pt x="620" y="500"/>
                    </a:cubicBezTo>
                    <a:cubicBezTo>
                      <a:pt x="635" y="546"/>
                      <a:pt x="681" y="573"/>
                      <a:pt x="730" y="573"/>
                    </a:cubicBezTo>
                    <a:cubicBezTo>
                      <a:pt x="757" y="573"/>
                      <a:pt x="785" y="565"/>
                      <a:pt x="810" y="548"/>
                    </a:cubicBezTo>
                    <a:cubicBezTo>
                      <a:pt x="882" y="500"/>
                      <a:pt x="906" y="405"/>
                      <a:pt x="858" y="333"/>
                    </a:cubicBezTo>
                    <a:cubicBezTo>
                      <a:pt x="787" y="238"/>
                      <a:pt x="715" y="191"/>
                      <a:pt x="620" y="167"/>
                    </a:cubicBezTo>
                    <a:lnTo>
                      <a:pt x="620" y="143"/>
                    </a:lnTo>
                    <a:cubicBezTo>
                      <a:pt x="620" y="48"/>
                      <a:pt x="549" y="0"/>
                      <a:pt x="453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838;p94"/>
              <p:cNvSpPr/>
              <p:nvPr/>
            </p:nvSpPr>
            <p:spPr>
              <a:xfrm>
                <a:off x="3614049" y="2260280"/>
                <a:ext cx="84167" cy="8606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2" extrusionOk="0">
                    <a:moveTo>
                      <a:pt x="1239" y="287"/>
                    </a:moveTo>
                    <a:cubicBezTo>
                      <a:pt x="1763" y="287"/>
                      <a:pt x="2216" y="715"/>
                      <a:pt x="2216" y="1263"/>
                    </a:cubicBezTo>
                    <a:cubicBezTo>
                      <a:pt x="2216" y="1787"/>
                      <a:pt x="1787" y="2215"/>
                      <a:pt x="1239" y="2215"/>
                    </a:cubicBezTo>
                    <a:cubicBezTo>
                      <a:pt x="715" y="2215"/>
                      <a:pt x="287" y="1787"/>
                      <a:pt x="287" y="1263"/>
                    </a:cubicBezTo>
                    <a:cubicBezTo>
                      <a:pt x="287" y="715"/>
                      <a:pt x="715" y="287"/>
                      <a:pt x="1239" y="287"/>
                    </a:cubicBezTo>
                    <a:close/>
                    <a:moveTo>
                      <a:pt x="1239" y="1"/>
                    </a:moveTo>
                    <a:cubicBezTo>
                      <a:pt x="549" y="1"/>
                      <a:pt x="1" y="548"/>
                      <a:pt x="1" y="1239"/>
                    </a:cubicBezTo>
                    <a:cubicBezTo>
                      <a:pt x="1" y="1954"/>
                      <a:pt x="549" y="2501"/>
                      <a:pt x="1239" y="2501"/>
                    </a:cubicBezTo>
                    <a:cubicBezTo>
                      <a:pt x="1930" y="2501"/>
                      <a:pt x="2501" y="1954"/>
                      <a:pt x="2501" y="1239"/>
                    </a:cubicBezTo>
                    <a:cubicBezTo>
                      <a:pt x="2501" y="572"/>
                      <a:pt x="1930" y="1"/>
                      <a:pt x="1239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839;p94"/>
              <p:cNvSpPr/>
              <p:nvPr/>
            </p:nvSpPr>
            <p:spPr>
              <a:xfrm>
                <a:off x="3610046" y="2358595"/>
                <a:ext cx="45717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311" extrusionOk="0">
                    <a:moveTo>
                      <a:pt x="144" y="0"/>
                    </a:moveTo>
                    <a:cubicBezTo>
                      <a:pt x="48" y="0"/>
                      <a:pt x="1" y="72"/>
                      <a:pt x="1" y="143"/>
                    </a:cubicBezTo>
                    <a:cubicBezTo>
                      <a:pt x="1" y="239"/>
                      <a:pt x="48" y="310"/>
                      <a:pt x="144" y="310"/>
                    </a:cubicBezTo>
                    <a:lnTo>
                      <a:pt x="1215" y="310"/>
                    </a:lnTo>
                    <a:cubicBezTo>
                      <a:pt x="1287" y="310"/>
                      <a:pt x="1358" y="239"/>
                      <a:pt x="1358" y="143"/>
                    </a:cubicBezTo>
                    <a:cubicBezTo>
                      <a:pt x="1358" y="72"/>
                      <a:pt x="1311" y="0"/>
                      <a:pt x="1215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840;p94"/>
              <p:cNvSpPr/>
              <p:nvPr/>
            </p:nvSpPr>
            <p:spPr>
              <a:xfrm>
                <a:off x="3671742" y="2379063"/>
                <a:ext cx="25667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763" h="287" extrusionOk="0">
                    <a:moveTo>
                      <a:pt x="143" y="1"/>
                    </a:moveTo>
                    <a:cubicBezTo>
                      <a:pt x="48" y="1"/>
                      <a:pt x="1" y="48"/>
                      <a:pt x="1" y="144"/>
                    </a:cubicBezTo>
                    <a:cubicBezTo>
                      <a:pt x="1" y="215"/>
                      <a:pt x="48" y="287"/>
                      <a:pt x="143" y="287"/>
                    </a:cubicBezTo>
                    <a:lnTo>
                      <a:pt x="596" y="287"/>
                    </a:lnTo>
                    <a:cubicBezTo>
                      <a:pt x="691" y="287"/>
                      <a:pt x="763" y="215"/>
                      <a:pt x="763" y="144"/>
                    </a:cubicBezTo>
                    <a:cubicBezTo>
                      <a:pt x="763" y="72"/>
                      <a:pt x="691" y="1"/>
                      <a:pt x="596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841;p94"/>
              <p:cNvSpPr/>
              <p:nvPr/>
            </p:nvSpPr>
            <p:spPr>
              <a:xfrm>
                <a:off x="3610046" y="2379063"/>
                <a:ext cx="28897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859" h="287" extrusionOk="0">
                    <a:moveTo>
                      <a:pt x="144" y="1"/>
                    </a:moveTo>
                    <a:cubicBezTo>
                      <a:pt x="48" y="1"/>
                      <a:pt x="1" y="48"/>
                      <a:pt x="1" y="144"/>
                    </a:cubicBezTo>
                    <a:cubicBezTo>
                      <a:pt x="1" y="215"/>
                      <a:pt x="48" y="287"/>
                      <a:pt x="144" y="287"/>
                    </a:cubicBezTo>
                    <a:lnTo>
                      <a:pt x="715" y="287"/>
                    </a:lnTo>
                    <a:cubicBezTo>
                      <a:pt x="787" y="287"/>
                      <a:pt x="858" y="215"/>
                      <a:pt x="858" y="144"/>
                    </a:cubicBezTo>
                    <a:cubicBezTo>
                      <a:pt x="858" y="72"/>
                      <a:pt x="811" y="1"/>
                      <a:pt x="7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842;p94"/>
              <p:cNvSpPr/>
              <p:nvPr/>
            </p:nvSpPr>
            <p:spPr>
              <a:xfrm>
                <a:off x="3646108" y="2379063"/>
                <a:ext cx="19276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573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7"/>
                      <a:pt x="143" y="287"/>
                    </a:cubicBezTo>
                    <a:lnTo>
                      <a:pt x="429" y="287"/>
                    </a:lnTo>
                    <a:cubicBezTo>
                      <a:pt x="501" y="287"/>
                      <a:pt x="572" y="215"/>
                      <a:pt x="572" y="144"/>
                    </a:cubicBezTo>
                    <a:cubicBezTo>
                      <a:pt x="572" y="72"/>
                      <a:pt x="501" y="1"/>
                      <a:pt x="429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843;p94"/>
              <p:cNvSpPr/>
              <p:nvPr/>
            </p:nvSpPr>
            <p:spPr>
              <a:xfrm>
                <a:off x="3610046" y="2398740"/>
                <a:ext cx="86556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310" extrusionOk="0">
                    <a:moveTo>
                      <a:pt x="144" y="0"/>
                    </a:moveTo>
                    <a:cubicBezTo>
                      <a:pt x="48" y="0"/>
                      <a:pt x="1" y="72"/>
                      <a:pt x="1" y="143"/>
                    </a:cubicBezTo>
                    <a:cubicBezTo>
                      <a:pt x="1" y="239"/>
                      <a:pt x="48" y="310"/>
                      <a:pt x="144" y="310"/>
                    </a:cubicBezTo>
                    <a:lnTo>
                      <a:pt x="2430" y="310"/>
                    </a:lnTo>
                    <a:cubicBezTo>
                      <a:pt x="2525" y="310"/>
                      <a:pt x="2573" y="239"/>
                      <a:pt x="2573" y="143"/>
                    </a:cubicBezTo>
                    <a:cubicBezTo>
                      <a:pt x="2573" y="72"/>
                      <a:pt x="2525" y="0"/>
                      <a:pt x="2430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" name="Текст 57"/>
          <p:cNvSpPr>
            <a:spLocks noGrp="1"/>
          </p:cNvSpPr>
          <p:nvPr>
            <p:ph type="body" sz="quarter" idx="11" hasCustomPrompt="1"/>
          </p:nvPr>
        </p:nvSpPr>
        <p:spPr>
          <a:xfrm>
            <a:off x="910362" y="3631672"/>
            <a:ext cx="1800225" cy="1040348"/>
          </a:xfrm>
        </p:spPr>
        <p:txBody>
          <a:bodyPr>
            <a:normAutofit/>
          </a:bodyPr>
          <a:lstStyle>
            <a:lvl1pPr algn="ctr">
              <a:defRPr sz="1200" baseline="0"/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62" name="Текст 57"/>
          <p:cNvSpPr>
            <a:spLocks noGrp="1"/>
          </p:cNvSpPr>
          <p:nvPr>
            <p:ph type="body" sz="quarter" idx="14" hasCustomPrompt="1"/>
          </p:nvPr>
        </p:nvSpPr>
        <p:spPr>
          <a:xfrm>
            <a:off x="3576731" y="3631672"/>
            <a:ext cx="1980245" cy="1040348"/>
          </a:xfrm>
        </p:spPr>
        <p:txBody>
          <a:bodyPr>
            <a:noAutofit/>
          </a:bodyPr>
          <a:lstStyle>
            <a:lvl1pPr algn="ctr">
              <a:defRPr sz="1200" baseline="0"/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63" name="Текст 57"/>
          <p:cNvSpPr>
            <a:spLocks noGrp="1"/>
          </p:cNvSpPr>
          <p:nvPr>
            <p:ph type="body" sz="quarter" idx="15" hasCustomPrompt="1"/>
          </p:nvPr>
        </p:nvSpPr>
        <p:spPr>
          <a:xfrm>
            <a:off x="6426054" y="3631672"/>
            <a:ext cx="1800225" cy="1040348"/>
          </a:xfrm>
        </p:spPr>
        <p:txBody>
          <a:bodyPr>
            <a:normAutofit/>
          </a:bodyPr>
          <a:lstStyle>
            <a:lvl1pPr algn="ctr">
              <a:defRPr sz="1200" baseline="0"/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868972" y="2923701"/>
            <a:ext cx="188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E4EAE9"/>
                </a:solidFill>
              </a:rPr>
              <a:t>Проблема</a:t>
            </a:r>
          </a:p>
        </p:txBody>
      </p:sp>
      <p:sp>
        <p:nvSpPr>
          <p:cNvPr id="65" name="TextBox 64"/>
          <p:cNvSpPr txBox="1"/>
          <p:nvPr userDrawn="1"/>
        </p:nvSpPr>
        <p:spPr>
          <a:xfrm>
            <a:off x="3053651" y="2923701"/>
            <a:ext cx="301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E4EAE9"/>
                </a:solidFill>
              </a:rPr>
              <a:t>Альтернативные</a:t>
            </a:r>
            <a:r>
              <a:rPr lang="ru-RU" baseline="0" dirty="0">
                <a:solidFill>
                  <a:srgbClr val="E4EAE9"/>
                </a:solidFill>
              </a:rPr>
              <a:t> решения</a:t>
            </a:r>
            <a:endParaRPr lang="ru-RU" dirty="0">
              <a:solidFill>
                <a:srgbClr val="E4EAE9"/>
              </a:solidFill>
            </a:endParaRPr>
          </a:p>
        </p:txBody>
      </p:sp>
      <p:sp>
        <p:nvSpPr>
          <p:cNvPr id="66" name="TextBox 65"/>
          <p:cNvSpPr txBox="1"/>
          <p:nvPr userDrawn="1"/>
        </p:nvSpPr>
        <p:spPr>
          <a:xfrm>
            <a:off x="6392000" y="2923701"/>
            <a:ext cx="188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E4EAE9"/>
                </a:solidFill>
              </a:rPr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1676555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Рисунок 99"/>
          <p:cNvSpPr>
            <a:spLocks noGrp="1"/>
          </p:cNvSpPr>
          <p:nvPr>
            <p:ph type="pic" sz="quarter" idx="10"/>
          </p:nvPr>
        </p:nvSpPr>
        <p:spPr>
          <a:xfrm>
            <a:off x="1043608" y="1491630"/>
            <a:ext cx="2907708" cy="3044225"/>
          </a:xfrm>
          <a:prstGeom prst="flowChartConnector">
            <a:avLst/>
          </a:prstGeom>
        </p:spPr>
        <p:txBody>
          <a:bodyPr lIns="504000" tIns="252000" rIns="720000" bIns="108000"/>
          <a:lstStyle/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55" name="그림 15">
            <a:extLst>
              <a:ext uri="{FF2B5EF4-FFF2-40B4-BE49-F238E27FC236}">
                <a16:creationId xmlns:a16="http://schemas.microsoft.com/office/drawing/2014/main" id="{E5E5A732-1242-40D7-8815-B8855AD301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528" y="-1054554"/>
            <a:ext cx="131010" cy="120513"/>
          </a:xfrm>
          <a:prstGeom prst="rect">
            <a:avLst/>
          </a:prstGeom>
        </p:spPr>
      </p:pic>
      <p:pic>
        <p:nvPicPr>
          <p:cNvPr id="95" name="Рисунок 9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7" t="48872" r="51169" b="27013"/>
          <a:stretch>
            <a:fillRect/>
          </a:stretch>
        </p:blipFill>
        <p:spPr>
          <a:xfrm rot="8790983">
            <a:off x="3226426" y="2513717"/>
            <a:ext cx="1256714" cy="1240348"/>
          </a:xfrm>
          <a:custGeom>
            <a:avLst/>
            <a:gdLst>
              <a:gd name="connsiteX0" fmla="*/ 628357 w 1256714"/>
              <a:gd name="connsiteY0" fmla="*/ 0 h 1240348"/>
              <a:gd name="connsiteX1" fmla="*/ 1256714 w 1256714"/>
              <a:gd name="connsiteY1" fmla="*/ 620174 h 1240348"/>
              <a:gd name="connsiteX2" fmla="*/ 628357 w 1256714"/>
              <a:gd name="connsiteY2" fmla="*/ 1240348 h 1240348"/>
              <a:gd name="connsiteX3" fmla="*/ 0 w 1256714"/>
              <a:gd name="connsiteY3" fmla="*/ 620174 h 1240348"/>
              <a:gd name="connsiteX4" fmla="*/ 628357 w 1256714"/>
              <a:gd name="connsiteY4" fmla="*/ 0 h 124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6714" h="1240348">
                <a:moveTo>
                  <a:pt x="628357" y="0"/>
                </a:moveTo>
                <a:cubicBezTo>
                  <a:pt x="975389" y="0"/>
                  <a:pt x="1256714" y="277661"/>
                  <a:pt x="1256714" y="620174"/>
                </a:cubicBezTo>
                <a:cubicBezTo>
                  <a:pt x="1256714" y="962687"/>
                  <a:pt x="975389" y="1240348"/>
                  <a:pt x="628357" y="1240348"/>
                </a:cubicBezTo>
                <a:cubicBezTo>
                  <a:pt x="281325" y="1240348"/>
                  <a:pt x="0" y="962687"/>
                  <a:pt x="0" y="620174"/>
                </a:cubicBezTo>
                <a:cubicBezTo>
                  <a:pt x="0" y="277661"/>
                  <a:pt x="281325" y="0"/>
                  <a:pt x="628357" y="0"/>
                </a:cubicBezTo>
                <a:close/>
              </a:path>
            </a:pathLst>
          </a:custGeom>
        </p:spPr>
      </p:pic>
      <p:sp>
        <p:nvSpPr>
          <p:cNvPr id="78" name="图形"/>
          <p:cNvSpPr>
            <a:spLocks noChangeArrowheads="1"/>
          </p:cNvSpPr>
          <p:nvPr/>
        </p:nvSpPr>
        <p:spPr bwMode="auto">
          <a:xfrm flipH="1">
            <a:off x="5010444" y="1419622"/>
            <a:ext cx="821112" cy="812023"/>
          </a:xfrm>
          <a:prstGeom prst="ellipse">
            <a:avLst/>
          </a:prstGeom>
          <a:solidFill>
            <a:srgbClr val="6363F3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800">
              <a:solidFill>
                <a:srgbClr val="004C54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</a:endParaRPr>
          </a:p>
        </p:txBody>
      </p:sp>
      <p:sp>
        <p:nvSpPr>
          <p:cNvPr id="79" name="图形"/>
          <p:cNvSpPr>
            <a:spLocks noChangeArrowheads="1"/>
          </p:cNvSpPr>
          <p:nvPr/>
        </p:nvSpPr>
        <p:spPr bwMode="auto">
          <a:xfrm flipH="1">
            <a:off x="5615474" y="2690045"/>
            <a:ext cx="822094" cy="811053"/>
          </a:xfrm>
          <a:prstGeom prst="ellipse">
            <a:avLst/>
          </a:prstGeom>
          <a:solidFill>
            <a:srgbClr val="010732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800">
              <a:solidFill>
                <a:srgbClr val="004C54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</a:endParaRPr>
          </a:p>
        </p:txBody>
      </p:sp>
      <p:sp>
        <p:nvSpPr>
          <p:cNvPr id="80" name="图形"/>
          <p:cNvSpPr>
            <a:spLocks noChangeArrowheads="1"/>
          </p:cNvSpPr>
          <p:nvPr/>
        </p:nvSpPr>
        <p:spPr bwMode="auto">
          <a:xfrm flipH="1">
            <a:off x="4962808" y="3958042"/>
            <a:ext cx="822094" cy="811053"/>
          </a:xfrm>
          <a:prstGeom prst="ellipse">
            <a:avLst/>
          </a:prstGeom>
          <a:solidFill>
            <a:srgbClr val="17073D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800">
              <a:solidFill>
                <a:srgbClr val="004C54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</a:endParaRPr>
          </a:p>
        </p:txBody>
      </p:sp>
      <p:pic>
        <p:nvPicPr>
          <p:cNvPr id="96" name="Рисунок 9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0000">
            <a:off x="4394969" y="2217806"/>
            <a:ext cx="700347" cy="369175"/>
          </a:xfrm>
          <a:prstGeom prst="rect">
            <a:avLst/>
          </a:prstGeom>
        </p:spPr>
      </p:pic>
      <p:pic>
        <p:nvPicPr>
          <p:cNvPr id="97" name="Рисунок 9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34556">
            <a:off x="4730550" y="2925800"/>
            <a:ext cx="700347" cy="369175"/>
          </a:xfrm>
          <a:prstGeom prst="rect">
            <a:avLst/>
          </a:prstGeom>
        </p:spPr>
      </p:pic>
      <p:sp>
        <p:nvSpPr>
          <p:cNvPr id="84" name="图形"/>
          <p:cNvSpPr>
            <a:spLocks noChangeArrowheads="1"/>
          </p:cNvSpPr>
          <p:nvPr/>
        </p:nvSpPr>
        <p:spPr bwMode="auto">
          <a:xfrm flipH="1">
            <a:off x="3323040" y="2619708"/>
            <a:ext cx="1027372" cy="1014786"/>
          </a:xfrm>
          <a:prstGeom prst="ellipse">
            <a:avLst/>
          </a:prstGeom>
          <a:solidFill>
            <a:srgbClr val="FD0C5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800">
              <a:solidFill>
                <a:srgbClr val="004C54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</a:endParaRPr>
          </a:p>
        </p:txBody>
      </p:sp>
      <p:pic>
        <p:nvPicPr>
          <p:cNvPr id="98" name="Рисунок 9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11613">
            <a:off x="4312647" y="3684454"/>
            <a:ext cx="700347" cy="369175"/>
          </a:xfrm>
          <a:prstGeom prst="rect">
            <a:avLst/>
          </a:prstGeom>
        </p:spPr>
      </p:pic>
      <p:sp>
        <p:nvSpPr>
          <p:cNvPr id="102" name="Текст 101"/>
          <p:cNvSpPr>
            <a:spLocks noGrp="1"/>
          </p:cNvSpPr>
          <p:nvPr>
            <p:ph type="body" sz="quarter" idx="11" hasCustomPrompt="1"/>
          </p:nvPr>
        </p:nvSpPr>
        <p:spPr>
          <a:xfrm>
            <a:off x="5628216" y="2908221"/>
            <a:ext cx="809352" cy="3286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3" name="Текст 101"/>
          <p:cNvSpPr>
            <a:spLocks noGrp="1"/>
          </p:cNvSpPr>
          <p:nvPr>
            <p:ph type="body" sz="quarter" idx="12" hasCustomPrompt="1"/>
          </p:nvPr>
        </p:nvSpPr>
        <p:spPr>
          <a:xfrm>
            <a:off x="5016324" y="1655288"/>
            <a:ext cx="809352" cy="3286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4" name="Текст 101"/>
          <p:cNvSpPr>
            <a:spLocks noGrp="1"/>
          </p:cNvSpPr>
          <p:nvPr>
            <p:ph type="body" sz="quarter" idx="13" hasCustomPrompt="1"/>
          </p:nvPr>
        </p:nvSpPr>
        <p:spPr>
          <a:xfrm>
            <a:off x="4969179" y="4207242"/>
            <a:ext cx="809352" cy="3286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5" name="Текст 101"/>
          <p:cNvSpPr>
            <a:spLocks noGrp="1"/>
          </p:cNvSpPr>
          <p:nvPr>
            <p:ph type="body" sz="quarter" idx="14" hasCustomPrompt="1"/>
          </p:nvPr>
        </p:nvSpPr>
        <p:spPr>
          <a:xfrm>
            <a:off x="3428311" y="2946080"/>
            <a:ext cx="809352" cy="3286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74692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 hasCustomPrompt="1"/>
          </p:nvPr>
        </p:nvSpPr>
        <p:spPr>
          <a:xfrm>
            <a:off x="1872149" y="267494"/>
            <a:ext cx="5284423" cy="568920"/>
          </a:xfrm>
        </p:spPr>
        <p:txBody>
          <a:bodyPr>
            <a:normAutofit/>
          </a:bodyPr>
          <a:lstStyle>
            <a:lvl1pPr algn="ctr">
              <a:defRPr sz="2800" baseline="0"/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30" name="Блок-схема: узел 29"/>
          <p:cNvSpPr/>
          <p:nvPr userDrawn="1"/>
        </p:nvSpPr>
        <p:spPr>
          <a:xfrm>
            <a:off x="604742" y="1419622"/>
            <a:ext cx="1382686" cy="1332147"/>
          </a:xfrm>
          <a:prstGeom prst="flowChartConnector">
            <a:avLst/>
          </a:prstGeom>
          <a:solidFill>
            <a:schemeClr val="bg1">
              <a:lumMod val="85000"/>
              <a:alpha val="9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Блок-схема: узел 31"/>
          <p:cNvSpPr/>
          <p:nvPr userDrawn="1"/>
        </p:nvSpPr>
        <p:spPr>
          <a:xfrm>
            <a:off x="2260926" y="1419622"/>
            <a:ext cx="1382686" cy="1332147"/>
          </a:xfrm>
          <a:prstGeom prst="flowChartConnector">
            <a:avLst/>
          </a:prstGeom>
          <a:solidFill>
            <a:schemeClr val="bg1">
              <a:lumMod val="85000"/>
              <a:alpha val="9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олилиния 56"/>
          <p:cNvSpPr/>
          <p:nvPr userDrawn="1"/>
        </p:nvSpPr>
        <p:spPr>
          <a:xfrm>
            <a:off x="667354" y="2925416"/>
            <a:ext cx="1314146" cy="1308892"/>
          </a:xfrm>
          <a:custGeom>
            <a:avLst/>
            <a:gdLst>
              <a:gd name="connsiteX0" fmla="*/ 1080120 w 1080120"/>
              <a:gd name="connsiteY0" fmla="*/ 60008 h 1980220"/>
              <a:gd name="connsiteX1" fmla="*/ 1080120 w 1080120"/>
              <a:gd name="connsiteY1" fmla="*/ 180020 h 1980220"/>
              <a:gd name="connsiteX2" fmla="*/ 1080120 w 1080120"/>
              <a:gd name="connsiteY2" fmla="*/ 360040 h 1980220"/>
              <a:gd name="connsiteX3" fmla="*/ 1080120 w 1080120"/>
              <a:gd name="connsiteY3" fmla="*/ 1620180 h 1980220"/>
              <a:gd name="connsiteX4" fmla="*/ 1080120 w 1080120"/>
              <a:gd name="connsiteY4" fmla="*/ 1692188 h 1980220"/>
              <a:gd name="connsiteX5" fmla="*/ 1080120 w 1080120"/>
              <a:gd name="connsiteY5" fmla="*/ 1920212 h 1980220"/>
              <a:gd name="connsiteX6" fmla="*/ 1020112 w 1080120"/>
              <a:gd name="connsiteY6" fmla="*/ 1980220 h 1980220"/>
              <a:gd name="connsiteX7" fmla="*/ 60008 w 1080120"/>
              <a:gd name="connsiteY7" fmla="*/ 1980220 h 1980220"/>
              <a:gd name="connsiteX8" fmla="*/ 0 w 1080120"/>
              <a:gd name="connsiteY8" fmla="*/ 1920212 h 1980220"/>
              <a:gd name="connsiteX9" fmla="*/ 0 w 1080120"/>
              <a:gd name="connsiteY9" fmla="*/ 1692188 h 1980220"/>
              <a:gd name="connsiteX10" fmla="*/ 0 w 1080120"/>
              <a:gd name="connsiteY10" fmla="*/ 1620180 h 1980220"/>
              <a:gd name="connsiteX11" fmla="*/ 0 w 1080120"/>
              <a:gd name="connsiteY11" fmla="*/ 360040 h 1980220"/>
              <a:gd name="connsiteX12" fmla="*/ 0 w 1080120"/>
              <a:gd name="connsiteY12" fmla="*/ 180020 h 1980220"/>
              <a:gd name="connsiteX13" fmla="*/ 0 w 1080120"/>
              <a:gd name="connsiteY13" fmla="*/ 60008 h 1980220"/>
              <a:gd name="connsiteX14" fmla="*/ 60008 w 1080120"/>
              <a:gd name="connsiteY14" fmla="*/ 0 h 1980220"/>
              <a:gd name="connsiteX15" fmla="*/ 1020112 w 1080120"/>
              <a:gd name="connsiteY15" fmla="*/ 0 h 1980220"/>
              <a:gd name="connsiteX16" fmla="*/ 1080120 w 1080120"/>
              <a:gd name="connsiteY16" fmla="*/ 60008 h 198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120" h="198022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Блок-схема: узел 32"/>
          <p:cNvSpPr/>
          <p:nvPr userDrawn="1"/>
        </p:nvSpPr>
        <p:spPr>
          <a:xfrm>
            <a:off x="3893394" y="1419622"/>
            <a:ext cx="1382686" cy="1332147"/>
          </a:xfrm>
          <a:prstGeom prst="flowChartConnector">
            <a:avLst/>
          </a:prstGeom>
          <a:solidFill>
            <a:schemeClr val="bg1">
              <a:lumMod val="85000"/>
              <a:alpha val="9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Блок-схема: узел 33"/>
          <p:cNvSpPr/>
          <p:nvPr userDrawn="1"/>
        </p:nvSpPr>
        <p:spPr>
          <a:xfrm>
            <a:off x="5524983" y="1419622"/>
            <a:ext cx="1382686" cy="1332147"/>
          </a:xfrm>
          <a:prstGeom prst="flowChartConnector">
            <a:avLst/>
          </a:prstGeom>
          <a:solidFill>
            <a:schemeClr val="bg1">
              <a:lumMod val="85000"/>
              <a:alpha val="9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Блок-схема: узел 34"/>
          <p:cNvSpPr/>
          <p:nvPr userDrawn="1"/>
        </p:nvSpPr>
        <p:spPr>
          <a:xfrm>
            <a:off x="7156572" y="1419622"/>
            <a:ext cx="1382686" cy="1332147"/>
          </a:xfrm>
          <a:prstGeom prst="flowChartConnector">
            <a:avLst/>
          </a:prstGeom>
          <a:solidFill>
            <a:schemeClr val="bg1">
              <a:lumMod val="85000"/>
              <a:alpha val="9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Рисунок 4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720021" y="1545634"/>
            <a:ext cx="1152128" cy="108012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4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3" name="Рисунок 4"/>
          <p:cNvSpPr>
            <a:spLocks noGrp="1"/>
          </p:cNvSpPr>
          <p:nvPr userDrawn="1">
            <p:ph type="pic" sz="quarter" idx="26" hasCustomPrompt="1"/>
          </p:nvPr>
        </p:nvSpPr>
        <p:spPr>
          <a:xfrm>
            <a:off x="2376205" y="1545634"/>
            <a:ext cx="1152128" cy="1080121"/>
          </a:xfrm>
          <a:prstGeom prst="ellipse">
            <a:avLst/>
          </a:prstGeom>
        </p:spPr>
        <p:txBody>
          <a:bodyPr tIns="0" bIns="0">
            <a:normAutofit/>
          </a:bodyPr>
          <a:lstStyle>
            <a:lvl1pPr marL="0" indent="0">
              <a:buNone/>
              <a:defRPr sz="14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4" name="Рисунок 4"/>
          <p:cNvSpPr>
            <a:spLocks noGrp="1"/>
          </p:cNvSpPr>
          <p:nvPr userDrawn="1">
            <p:ph type="pic" sz="quarter" idx="27" hasCustomPrompt="1"/>
          </p:nvPr>
        </p:nvSpPr>
        <p:spPr>
          <a:xfrm>
            <a:off x="4008673" y="1545634"/>
            <a:ext cx="1152128" cy="108012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4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5" name="Рисунок 4"/>
          <p:cNvSpPr>
            <a:spLocks noGrp="1"/>
          </p:cNvSpPr>
          <p:nvPr userDrawn="1">
            <p:ph type="pic" sz="quarter" idx="28" hasCustomPrompt="1"/>
          </p:nvPr>
        </p:nvSpPr>
        <p:spPr>
          <a:xfrm>
            <a:off x="5640262" y="1545634"/>
            <a:ext cx="1152128" cy="108012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4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6" name="Рисунок 4"/>
          <p:cNvSpPr>
            <a:spLocks noGrp="1"/>
          </p:cNvSpPr>
          <p:nvPr userDrawn="1">
            <p:ph type="pic" sz="quarter" idx="29" hasCustomPrompt="1"/>
          </p:nvPr>
        </p:nvSpPr>
        <p:spPr>
          <a:xfrm>
            <a:off x="7271851" y="1545634"/>
            <a:ext cx="1152128" cy="108012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4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8" name="Текст 17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03848" y="2919042"/>
            <a:ext cx="1267407" cy="242290"/>
          </a:xfrm>
          <a:prstGeom prst="rect">
            <a:avLst/>
          </a:prstGeom>
        </p:spPr>
        <p:txBody>
          <a:bodyPr/>
          <a:lstStyle>
            <a:lvl1pPr algn="ctr">
              <a:defRPr sz="1000" u="sng">
                <a:solidFill>
                  <a:srgbClr val="FD0C50"/>
                </a:solidFill>
              </a:defRPr>
            </a:lvl1pPr>
            <a:lvl2pPr marL="207450" indent="-171450" algn="ctr">
              <a:buClr>
                <a:srgbClr val="FD0C50"/>
              </a:buClr>
              <a:buFont typeface="Courier New" panose="02070309020205020404" pitchFamily="49" charset="0"/>
              <a:buChar char="o"/>
              <a:defRPr sz="1000" baseline="0"/>
            </a:lvl2pPr>
            <a:lvl3pPr>
              <a:defRPr sz="1000"/>
            </a:lvl3pPr>
            <a:lvl4pPr>
              <a:defRPr sz="1000"/>
            </a:lvl4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35" hasCustomPrompt="1"/>
          </p:nvPr>
        </p:nvSpPr>
        <p:spPr>
          <a:xfrm>
            <a:off x="704430" y="3194520"/>
            <a:ext cx="1266825" cy="385342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Роль в команде  </a:t>
            </a:r>
          </a:p>
        </p:txBody>
      </p:sp>
      <p:sp>
        <p:nvSpPr>
          <p:cNvPr id="27" name="Полилиния 26"/>
          <p:cNvSpPr/>
          <p:nvPr userDrawn="1"/>
        </p:nvSpPr>
        <p:spPr>
          <a:xfrm>
            <a:off x="2281395" y="2919042"/>
            <a:ext cx="1314146" cy="1308892"/>
          </a:xfrm>
          <a:custGeom>
            <a:avLst/>
            <a:gdLst>
              <a:gd name="connsiteX0" fmla="*/ 1080120 w 1080120"/>
              <a:gd name="connsiteY0" fmla="*/ 60008 h 1980220"/>
              <a:gd name="connsiteX1" fmla="*/ 1080120 w 1080120"/>
              <a:gd name="connsiteY1" fmla="*/ 180020 h 1980220"/>
              <a:gd name="connsiteX2" fmla="*/ 1080120 w 1080120"/>
              <a:gd name="connsiteY2" fmla="*/ 360040 h 1980220"/>
              <a:gd name="connsiteX3" fmla="*/ 1080120 w 1080120"/>
              <a:gd name="connsiteY3" fmla="*/ 1620180 h 1980220"/>
              <a:gd name="connsiteX4" fmla="*/ 1080120 w 1080120"/>
              <a:gd name="connsiteY4" fmla="*/ 1692188 h 1980220"/>
              <a:gd name="connsiteX5" fmla="*/ 1080120 w 1080120"/>
              <a:gd name="connsiteY5" fmla="*/ 1920212 h 1980220"/>
              <a:gd name="connsiteX6" fmla="*/ 1020112 w 1080120"/>
              <a:gd name="connsiteY6" fmla="*/ 1980220 h 1980220"/>
              <a:gd name="connsiteX7" fmla="*/ 60008 w 1080120"/>
              <a:gd name="connsiteY7" fmla="*/ 1980220 h 1980220"/>
              <a:gd name="connsiteX8" fmla="*/ 0 w 1080120"/>
              <a:gd name="connsiteY8" fmla="*/ 1920212 h 1980220"/>
              <a:gd name="connsiteX9" fmla="*/ 0 w 1080120"/>
              <a:gd name="connsiteY9" fmla="*/ 1692188 h 1980220"/>
              <a:gd name="connsiteX10" fmla="*/ 0 w 1080120"/>
              <a:gd name="connsiteY10" fmla="*/ 1620180 h 1980220"/>
              <a:gd name="connsiteX11" fmla="*/ 0 w 1080120"/>
              <a:gd name="connsiteY11" fmla="*/ 360040 h 1980220"/>
              <a:gd name="connsiteX12" fmla="*/ 0 w 1080120"/>
              <a:gd name="connsiteY12" fmla="*/ 180020 h 1980220"/>
              <a:gd name="connsiteX13" fmla="*/ 0 w 1080120"/>
              <a:gd name="connsiteY13" fmla="*/ 60008 h 1980220"/>
              <a:gd name="connsiteX14" fmla="*/ 60008 w 1080120"/>
              <a:gd name="connsiteY14" fmla="*/ 0 h 1980220"/>
              <a:gd name="connsiteX15" fmla="*/ 1020112 w 1080120"/>
              <a:gd name="connsiteY15" fmla="*/ 0 h 1980220"/>
              <a:gd name="connsiteX16" fmla="*/ 1080120 w 1080120"/>
              <a:gd name="connsiteY16" fmla="*/ 60008 h 198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120" h="198022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17"/>
          <p:cNvSpPr>
            <a:spLocks noGrp="1"/>
          </p:cNvSpPr>
          <p:nvPr>
            <p:ph type="body" sz="quarter" idx="36" hasCustomPrompt="1"/>
          </p:nvPr>
        </p:nvSpPr>
        <p:spPr>
          <a:xfrm>
            <a:off x="2318213" y="2919042"/>
            <a:ext cx="1267597" cy="242290"/>
          </a:xfrm>
          <a:prstGeom prst="rect">
            <a:avLst/>
          </a:prstGeom>
        </p:spPr>
        <p:txBody>
          <a:bodyPr/>
          <a:lstStyle>
            <a:lvl1pPr algn="ctr">
              <a:defRPr sz="1000" u="sng">
                <a:solidFill>
                  <a:srgbClr val="FD0C50"/>
                </a:solidFill>
              </a:defRPr>
            </a:lvl1pPr>
            <a:lvl2pPr marL="207450" indent="-171450" algn="ctr">
              <a:buClr>
                <a:srgbClr val="FD0C50"/>
              </a:buClr>
              <a:buFont typeface="Courier New" panose="02070309020205020404" pitchFamily="49" charset="0"/>
              <a:buChar char="o"/>
              <a:defRPr sz="1000" baseline="0"/>
            </a:lvl2pPr>
            <a:lvl3pPr>
              <a:defRPr sz="1000"/>
            </a:lvl3pPr>
            <a:lvl4pPr>
              <a:defRPr sz="1000"/>
            </a:lvl4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Полилиния 30"/>
          <p:cNvSpPr/>
          <p:nvPr userDrawn="1"/>
        </p:nvSpPr>
        <p:spPr>
          <a:xfrm>
            <a:off x="3951529" y="2919042"/>
            <a:ext cx="1314146" cy="1308892"/>
          </a:xfrm>
          <a:custGeom>
            <a:avLst/>
            <a:gdLst>
              <a:gd name="connsiteX0" fmla="*/ 1080120 w 1080120"/>
              <a:gd name="connsiteY0" fmla="*/ 60008 h 1980220"/>
              <a:gd name="connsiteX1" fmla="*/ 1080120 w 1080120"/>
              <a:gd name="connsiteY1" fmla="*/ 180020 h 1980220"/>
              <a:gd name="connsiteX2" fmla="*/ 1080120 w 1080120"/>
              <a:gd name="connsiteY2" fmla="*/ 360040 h 1980220"/>
              <a:gd name="connsiteX3" fmla="*/ 1080120 w 1080120"/>
              <a:gd name="connsiteY3" fmla="*/ 1620180 h 1980220"/>
              <a:gd name="connsiteX4" fmla="*/ 1080120 w 1080120"/>
              <a:gd name="connsiteY4" fmla="*/ 1692188 h 1980220"/>
              <a:gd name="connsiteX5" fmla="*/ 1080120 w 1080120"/>
              <a:gd name="connsiteY5" fmla="*/ 1920212 h 1980220"/>
              <a:gd name="connsiteX6" fmla="*/ 1020112 w 1080120"/>
              <a:gd name="connsiteY6" fmla="*/ 1980220 h 1980220"/>
              <a:gd name="connsiteX7" fmla="*/ 60008 w 1080120"/>
              <a:gd name="connsiteY7" fmla="*/ 1980220 h 1980220"/>
              <a:gd name="connsiteX8" fmla="*/ 0 w 1080120"/>
              <a:gd name="connsiteY8" fmla="*/ 1920212 h 1980220"/>
              <a:gd name="connsiteX9" fmla="*/ 0 w 1080120"/>
              <a:gd name="connsiteY9" fmla="*/ 1692188 h 1980220"/>
              <a:gd name="connsiteX10" fmla="*/ 0 w 1080120"/>
              <a:gd name="connsiteY10" fmla="*/ 1620180 h 1980220"/>
              <a:gd name="connsiteX11" fmla="*/ 0 w 1080120"/>
              <a:gd name="connsiteY11" fmla="*/ 360040 h 1980220"/>
              <a:gd name="connsiteX12" fmla="*/ 0 w 1080120"/>
              <a:gd name="connsiteY12" fmla="*/ 180020 h 1980220"/>
              <a:gd name="connsiteX13" fmla="*/ 0 w 1080120"/>
              <a:gd name="connsiteY13" fmla="*/ 60008 h 1980220"/>
              <a:gd name="connsiteX14" fmla="*/ 60008 w 1080120"/>
              <a:gd name="connsiteY14" fmla="*/ 0 h 1980220"/>
              <a:gd name="connsiteX15" fmla="*/ 1020112 w 1080120"/>
              <a:gd name="connsiteY15" fmla="*/ 0 h 1980220"/>
              <a:gd name="connsiteX16" fmla="*/ 1080120 w 1080120"/>
              <a:gd name="connsiteY16" fmla="*/ 60008 h 198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120" h="198022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Текст 17"/>
          <p:cNvSpPr>
            <a:spLocks noGrp="1"/>
          </p:cNvSpPr>
          <p:nvPr>
            <p:ph type="body" sz="quarter" idx="38" hasCustomPrompt="1"/>
          </p:nvPr>
        </p:nvSpPr>
        <p:spPr>
          <a:xfrm>
            <a:off x="3951529" y="2919042"/>
            <a:ext cx="1260130" cy="242290"/>
          </a:xfrm>
          <a:prstGeom prst="rect">
            <a:avLst/>
          </a:prstGeom>
        </p:spPr>
        <p:txBody>
          <a:bodyPr/>
          <a:lstStyle>
            <a:lvl1pPr algn="ctr">
              <a:defRPr sz="1000" u="sng">
                <a:solidFill>
                  <a:srgbClr val="FD0C50"/>
                </a:solidFill>
              </a:defRPr>
            </a:lvl1pPr>
            <a:lvl2pPr marL="207450" indent="-171450" algn="ctr">
              <a:buClr>
                <a:srgbClr val="FD0C50"/>
              </a:buClr>
              <a:buFont typeface="Courier New" panose="02070309020205020404" pitchFamily="49" charset="0"/>
              <a:buChar char="o"/>
              <a:defRPr sz="1000" baseline="0"/>
            </a:lvl2pPr>
            <a:lvl3pPr>
              <a:defRPr sz="1000"/>
            </a:lvl3pPr>
            <a:lvl4pPr>
              <a:defRPr sz="1000"/>
            </a:lvl4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8" name="Полилиния 37"/>
          <p:cNvSpPr/>
          <p:nvPr userDrawn="1"/>
        </p:nvSpPr>
        <p:spPr>
          <a:xfrm>
            <a:off x="5548373" y="2916610"/>
            <a:ext cx="1314146" cy="1308892"/>
          </a:xfrm>
          <a:custGeom>
            <a:avLst/>
            <a:gdLst>
              <a:gd name="connsiteX0" fmla="*/ 1080120 w 1080120"/>
              <a:gd name="connsiteY0" fmla="*/ 60008 h 1980220"/>
              <a:gd name="connsiteX1" fmla="*/ 1080120 w 1080120"/>
              <a:gd name="connsiteY1" fmla="*/ 180020 h 1980220"/>
              <a:gd name="connsiteX2" fmla="*/ 1080120 w 1080120"/>
              <a:gd name="connsiteY2" fmla="*/ 360040 h 1980220"/>
              <a:gd name="connsiteX3" fmla="*/ 1080120 w 1080120"/>
              <a:gd name="connsiteY3" fmla="*/ 1620180 h 1980220"/>
              <a:gd name="connsiteX4" fmla="*/ 1080120 w 1080120"/>
              <a:gd name="connsiteY4" fmla="*/ 1692188 h 1980220"/>
              <a:gd name="connsiteX5" fmla="*/ 1080120 w 1080120"/>
              <a:gd name="connsiteY5" fmla="*/ 1920212 h 1980220"/>
              <a:gd name="connsiteX6" fmla="*/ 1020112 w 1080120"/>
              <a:gd name="connsiteY6" fmla="*/ 1980220 h 1980220"/>
              <a:gd name="connsiteX7" fmla="*/ 60008 w 1080120"/>
              <a:gd name="connsiteY7" fmla="*/ 1980220 h 1980220"/>
              <a:gd name="connsiteX8" fmla="*/ 0 w 1080120"/>
              <a:gd name="connsiteY8" fmla="*/ 1920212 h 1980220"/>
              <a:gd name="connsiteX9" fmla="*/ 0 w 1080120"/>
              <a:gd name="connsiteY9" fmla="*/ 1692188 h 1980220"/>
              <a:gd name="connsiteX10" fmla="*/ 0 w 1080120"/>
              <a:gd name="connsiteY10" fmla="*/ 1620180 h 1980220"/>
              <a:gd name="connsiteX11" fmla="*/ 0 w 1080120"/>
              <a:gd name="connsiteY11" fmla="*/ 360040 h 1980220"/>
              <a:gd name="connsiteX12" fmla="*/ 0 w 1080120"/>
              <a:gd name="connsiteY12" fmla="*/ 180020 h 1980220"/>
              <a:gd name="connsiteX13" fmla="*/ 0 w 1080120"/>
              <a:gd name="connsiteY13" fmla="*/ 60008 h 1980220"/>
              <a:gd name="connsiteX14" fmla="*/ 60008 w 1080120"/>
              <a:gd name="connsiteY14" fmla="*/ 0 h 1980220"/>
              <a:gd name="connsiteX15" fmla="*/ 1020112 w 1080120"/>
              <a:gd name="connsiteY15" fmla="*/ 0 h 1980220"/>
              <a:gd name="connsiteX16" fmla="*/ 1080120 w 1080120"/>
              <a:gd name="connsiteY16" fmla="*/ 60008 h 198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120" h="198022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Текст 17"/>
          <p:cNvSpPr>
            <a:spLocks noGrp="1"/>
          </p:cNvSpPr>
          <p:nvPr>
            <p:ph type="body" sz="quarter" idx="40" hasCustomPrompt="1"/>
          </p:nvPr>
        </p:nvSpPr>
        <p:spPr>
          <a:xfrm>
            <a:off x="5574133" y="2919042"/>
            <a:ext cx="1262626" cy="242290"/>
          </a:xfrm>
          <a:prstGeom prst="rect">
            <a:avLst/>
          </a:prstGeom>
        </p:spPr>
        <p:txBody>
          <a:bodyPr/>
          <a:lstStyle>
            <a:lvl1pPr algn="ctr">
              <a:defRPr sz="1000" u="sng">
                <a:solidFill>
                  <a:srgbClr val="FD0C50"/>
                </a:solidFill>
              </a:defRPr>
            </a:lvl1pPr>
            <a:lvl2pPr marL="207450" indent="-171450" algn="ctr">
              <a:buClr>
                <a:srgbClr val="FD0C50"/>
              </a:buClr>
              <a:buFont typeface="Courier New" panose="02070309020205020404" pitchFamily="49" charset="0"/>
              <a:buChar char="o"/>
              <a:defRPr sz="1000" baseline="0"/>
            </a:lvl2pPr>
            <a:lvl3pPr>
              <a:defRPr sz="1000"/>
            </a:lvl3pPr>
            <a:lvl4pPr>
              <a:defRPr sz="1000"/>
            </a:lvl4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41" name="Полилиния 40"/>
          <p:cNvSpPr/>
          <p:nvPr userDrawn="1"/>
        </p:nvSpPr>
        <p:spPr>
          <a:xfrm>
            <a:off x="7190842" y="2916610"/>
            <a:ext cx="1314146" cy="1308892"/>
          </a:xfrm>
          <a:custGeom>
            <a:avLst/>
            <a:gdLst>
              <a:gd name="connsiteX0" fmla="*/ 1080120 w 1080120"/>
              <a:gd name="connsiteY0" fmla="*/ 60008 h 1980220"/>
              <a:gd name="connsiteX1" fmla="*/ 1080120 w 1080120"/>
              <a:gd name="connsiteY1" fmla="*/ 180020 h 1980220"/>
              <a:gd name="connsiteX2" fmla="*/ 1080120 w 1080120"/>
              <a:gd name="connsiteY2" fmla="*/ 360040 h 1980220"/>
              <a:gd name="connsiteX3" fmla="*/ 1080120 w 1080120"/>
              <a:gd name="connsiteY3" fmla="*/ 1620180 h 1980220"/>
              <a:gd name="connsiteX4" fmla="*/ 1080120 w 1080120"/>
              <a:gd name="connsiteY4" fmla="*/ 1692188 h 1980220"/>
              <a:gd name="connsiteX5" fmla="*/ 1080120 w 1080120"/>
              <a:gd name="connsiteY5" fmla="*/ 1920212 h 1980220"/>
              <a:gd name="connsiteX6" fmla="*/ 1020112 w 1080120"/>
              <a:gd name="connsiteY6" fmla="*/ 1980220 h 1980220"/>
              <a:gd name="connsiteX7" fmla="*/ 60008 w 1080120"/>
              <a:gd name="connsiteY7" fmla="*/ 1980220 h 1980220"/>
              <a:gd name="connsiteX8" fmla="*/ 0 w 1080120"/>
              <a:gd name="connsiteY8" fmla="*/ 1920212 h 1980220"/>
              <a:gd name="connsiteX9" fmla="*/ 0 w 1080120"/>
              <a:gd name="connsiteY9" fmla="*/ 1692188 h 1980220"/>
              <a:gd name="connsiteX10" fmla="*/ 0 w 1080120"/>
              <a:gd name="connsiteY10" fmla="*/ 1620180 h 1980220"/>
              <a:gd name="connsiteX11" fmla="*/ 0 w 1080120"/>
              <a:gd name="connsiteY11" fmla="*/ 360040 h 1980220"/>
              <a:gd name="connsiteX12" fmla="*/ 0 w 1080120"/>
              <a:gd name="connsiteY12" fmla="*/ 180020 h 1980220"/>
              <a:gd name="connsiteX13" fmla="*/ 0 w 1080120"/>
              <a:gd name="connsiteY13" fmla="*/ 60008 h 1980220"/>
              <a:gd name="connsiteX14" fmla="*/ 60008 w 1080120"/>
              <a:gd name="connsiteY14" fmla="*/ 0 h 1980220"/>
              <a:gd name="connsiteX15" fmla="*/ 1020112 w 1080120"/>
              <a:gd name="connsiteY15" fmla="*/ 0 h 1980220"/>
              <a:gd name="connsiteX16" fmla="*/ 1080120 w 1080120"/>
              <a:gd name="connsiteY16" fmla="*/ 60008 h 198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120" h="198022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Текст 17"/>
          <p:cNvSpPr>
            <a:spLocks noGrp="1"/>
          </p:cNvSpPr>
          <p:nvPr>
            <p:ph type="body" sz="quarter" idx="42" hasCustomPrompt="1"/>
          </p:nvPr>
        </p:nvSpPr>
        <p:spPr>
          <a:xfrm>
            <a:off x="7222656" y="2919042"/>
            <a:ext cx="1267407" cy="242290"/>
          </a:xfrm>
          <a:prstGeom prst="rect">
            <a:avLst/>
          </a:prstGeom>
        </p:spPr>
        <p:txBody>
          <a:bodyPr/>
          <a:lstStyle>
            <a:lvl1pPr algn="ctr">
              <a:defRPr sz="1000" u="sng">
                <a:solidFill>
                  <a:srgbClr val="FD0C50"/>
                </a:solidFill>
              </a:defRPr>
            </a:lvl1pPr>
            <a:lvl2pPr marL="207450" indent="-171450" algn="ctr">
              <a:buClr>
                <a:srgbClr val="FD0C50"/>
              </a:buClr>
              <a:buFont typeface="Courier New" panose="02070309020205020404" pitchFamily="49" charset="0"/>
              <a:buChar char="o"/>
              <a:defRPr sz="1000" baseline="0"/>
            </a:lvl2pPr>
            <a:lvl3pPr>
              <a:defRPr sz="1000"/>
            </a:lvl3pPr>
            <a:lvl4pPr>
              <a:defRPr sz="1000"/>
            </a:lvl4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49" name="Текст 2"/>
          <p:cNvSpPr>
            <a:spLocks noGrp="1"/>
          </p:cNvSpPr>
          <p:nvPr>
            <p:ph type="body" sz="quarter" idx="44" hasCustomPrompt="1"/>
          </p:nvPr>
        </p:nvSpPr>
        <p:spPr>
          <a:xfrm>
            <a:off x="704138" y="3613050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en-US" dirty="0"/>
              <a:t>Telegram</a:t>
            </a:r>
            <a:endParaRPr lang="ru-RU" dirty="0"/>
          </a:p>
        </p:txBody>
      </p:sp>
      <p:sp>
        <p:nvSpPr>
          <p:cNvPr id="52" name="Текст 2"/>
          <p:cNvSpPr>
            <a:spLocks noGrp="1"/>
          </p:cNvSpPr>
          <p:nvPr>
            <p:ph type="body" sz="quarter" idx="45" hasCustomPrompt="1"/>
          </p:nvPr>
        </p:nvSpPr>
        <p:spPr>
          <a:xfrm>
            <a:off x="704138" y="3904158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Номер</a:t>
            </a:r>
          </a:p>
        </p:txBody>
      </p:sp>
      <p:sp>
        <p:nvSpPr>
          <p:cNvPr id="56" name="Текст 2"/>
          <p:cNvSpPr>
            <a:spLocks noGrp="1"/>
          </p:cNvSpPr>
          <p:nvPr>
            <p:ph type="body" sz="quarter" idx="49" hasCustomPrompt="1"/>
          </p:nvPr>
        </p:nvSpPr>
        <p:spPr>
          <a:xfrm>
            <a:off x="2319277" y="3194520"/>
            <a:ext cx="1266825" cy="385342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Роль в команде  </a:t>
            </a:r>
          </a:p>
        </p:txBody>
      </p:sp>
      <p:sp>
        <p:nvSpPr>
          <p:cNvPr id="68" name="Текст 2"/>
          <p:cNvSpPr>
            <a:spLocks noGrp="1"/>
          </p:cNvSpPr>
          <p:nvPr>
            <p:ph type="body" sz="quarter" idx="50" hasCustomPrompt="1"/>
          </p:nvPr>
        </p:nvSpPr>
        <p:spPr>
          <a:xfrm>
            <a:off x="2318985" y="3613050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en-US" dirty="0"/>
              <a:t>Telegram</a:t>
            </a:r>
            <a:endParaRPr lang="ru-RU" dirty="0"/>
          </a:p>
        </p:txBody>
      </p:sp>
      <p:sp>
        <p:nvSpPr>
          <p:cNvPr id="69" name="Текст 2"/>
          <p:cNvSpPr>
            <a:spLocks noGrp="1"/>
          </p:cNvSpPr>
          <p:nvPr>
            <p:ph type="body" sz="quarter" idx="51" hasCustomPrompt="1"/>
          </p:nvPr>
        </p:nvSpPr>
        <p:spPr>
          <a:xfrm>
            <a:off x="2318985" y="3904158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Номер</a:t>
            </a:r>
          </a:p>
        </p:txBody>
      </p:sp>
      <p:sp>
        <p:nvSpPr>
          <p:cNvPr id="70" name="Текст 2"/>
          <p:cNvSpPr>
            <a:spLocks noGrp="1"/>
          </p:cNvSpPr>
          <p:nvPr>
            <p:ph type="body" sz="quarter" idx="52" hasCustomPrompt="1"/>
          </p:nvPr>
        </p:nvSpPr>
        <p:spPr>
          <a:xfrm>
            <a:off x="3951821" y="3194520"/>
            <a:ext cx="1266825" cy="385342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Роль в команде  </a:t>
            </a:r>
          </a:p>
        </p:txBody>
      </p:sp>
      <p:sp>
        <p:nvSpPr>
          <p:cNvPr id="71" name="Текст 2"/>
          <p:cNvSpPr>
            <a:spLocks noGrp="1"/>
          </p:cNvSpPr>
          <p:nvPr>
            <p:ph type="body" sz="quarter" idx="53" hasCustomPrompt="1"/>
          </p:nvPr>
        </p:nvSpPr>
        <p:spPr>
          <a:xfrm>
            <a:off x="3951529" y="3613050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en-US" dirty="0"/>
              <a:t>Telegram</a:t>
            </a:r>
            <a:endParaRPr lang="ru-RU" dirty="0"/>
          </a:p>
        </p:txBody>
      </p:sp>
      <p:sp>
        <p:nvSpPr>
          <p:cNvPr id="72" name="Текст 2"/>
          <p:cNvSpPr>
            <a:spLocks noGrp="1"/>
          </p:cNvSpPr>
          <p:nvPr>
            <p:ph type="body" sz="quarter" idx="54" hasCustomPrompt="1"/>
          </p:nvPr>
        </p:nvSpPr>
        <p:spPr>
          <a:xfrm>
            <a:off x="3951529" y="3904158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Номер</a:t>
            </a:r>
          </a:p>
        </p:txBody>
      </p:sp>
      <p:sp>
        <p:nvSpPr>
          <p:cNvPr id="73" name="Текст 2"/>
          <p:cNvSpPr>
            <a:spLocks noGrp="1"/>
          </p:cNvSpPr>
          <p:nvPr>
            <p:ph type="body" sz="quarter" idx="55" hasCustomPrompt="1"/>
          </p:nvPr>
        </p:nvSpPr>
        <p:spPr>
          <a:xfrm>
            <a:off x="5574425" y="3194520"/>
            <a:ext cx="1266825" cy="385342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Роль в команде  </a:t>
            </a:r>
          </a:p>
        </p:txBody>
      </p:sp>
      <p:sp>
        <p:nvSpPr>
          <p:cNvPr id="74" name="Текст 2"/>
          <p:cNvSpPr>
            <a:spLocks noGrp="1"/>
          </p:cNvSpPr>
          <p:nvPr>
            <p:ph type="body" sz="quarter" idx="56" hasCustomPrompt="1"/>
          </p:nvPr>
        </p:nvSpPr>
        <p:spPr>
          <a:xfrm>
            <a:off x="5574133" y="3613050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en-US" dirty="0"/>
              <a:t>Telegram</a:t>
            </a:r>
            <a:endParaRPr lang="ru-RU" dirty="0"/>
          </a:p>
        </p:txBody>
      </p:sp>
      <p:sp>
        <p:nvSpPr>
          <p:cNvPr id="75" name="Текст 2"/>
          <p:cNvSpPr>
            <a:spLocks noGrp="1"/>
          </p:cNvSpPr>
          <p:nvPr>
            <p:ph type="body" sz="quarter" idx="57" hasCustomPrompt="1"/>
          </p:nvPr>
        </p:nvSpPr>
        <p:spPr>
          <a:xfrm>
            <a:off x="5574133" y="3904158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Номер</a:t>
            </a:r>
          </a:p>
        </p:txBody>
      </p:sp>
      <p:sp>
        <p:nvSpPr>
          <p:cNvPr id="76" name="Текст 2"/>
          <p:cNvSpPr>
            <a:spLocks noGrp="1"/>
          </p:cNvSpPr>
          <p:nvPr>
            <p:ph type="body" sz="quarter" idx="58" hasCustomPrompt="1"/>
          </p:nvPr>
        </p:nvSpPr>
        <p:spPr>
          <a:xfrm>
            <a:off x="7218123" y="3194520"/>
            <a:ext cx="1266825" cy="385342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Роль в команде  </a:t>
            </a:r>
          </a:p>
        </p:txBody>
      </p:sp>
      <p:sp>
        <p:nvSpPr>
          <p:cNvPr id="77" name="Текст 2"/>
          <p:cNvSpPr>
            <a:spLocks noGrp="1"/>
          </p:cNvSpPr>
          <p:nvPr>
            <p:ph type="body" sz="quarter" idx="59" hasCustomPrompt="1"/>
          </p:nvPr>
        </p:nvSpPr>
        <p:spPr>
          <a:xfrm>
            <a:off x="7217831" y="3613050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en-US" dirty="0"/>
              <a:t>Telegram</a:t>
            </a:r>
            <a:endParaRPr lang="ru-RU" dirty="0"/>
          </a:p>
        </p:txBody>
      </p:sp>
      <p:sp>
        <p:nvSpPr>
          <p:cNvPr id="78" name="Текст 2"/>
          <p:cNvSpPr>
            <a:spLocks noGrp="1"/>
          </p:cNvSpPr>
          <p:nvPr>
            <p:ph type="body" sz="quarter" idx="60" hasCustomPrompt="1"/>
          </p:nvPr>
        </p:nvSpPr>
        <p:spPr>
          <a:xfrm>
            <a:off x="7217831" y="3904158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Номер</a:t>
            </a:r>
          </a:p>
        </p:txBody>
      </p:sp>
    </p:spTree>
    <p:extLst>
      <p:ext uri="{BB962C8B-B14F-4D97-AF65-F5344CB8AC3E}">
        <p14:creationId xmlns:p14="http://schemas.microsoft.com/office/powerpoint/2010/main" val="1831380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903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606356" y="1548878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01.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06356" y="2715766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02.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01152" y="3882654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03.</a:t>
            </a:r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37" hasCustomPrompt="1"/>
          </p:nvPr>
        </p:nvSpPr>
        <p:spPr>
          <a:xfrm>
            <a:off x="1405156" y="1290414"/>
            <a:ext cx="2239509" cy="317721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9"/>
          <p:cNvSpPr>
            <a:spLocks noGrp="1"/>
          </p:cNvSpPr>
          <p:nvPr>
            <p:ph type="body" sz="quarter" idx="38" hasCustomPrompt="1"/>
          </p:nvPr>
        </p:nvSpPr>
        <p:spPr>
          <a:xfrm>
            <a:off x="1405158" y="1716123"/>
            <a:ext cx="2239508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39" hasCustomPrompt="1"/>
          </p:nvPr>
        </p:nvSpPr>
        <p:spPr>
          <a:xfrm>
            <a:off x="1390638" y="2493402"/>
            <a:ext cx="2254027" cy="302817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40" hasCustomPrompt="1"/>
          </p:nvPr>
        </p:nvSpPr>
        <p:spPr>
          <a:xfrm>
            <a:off x="1390638" y="2904207"/>
            <a:ext cx="2254027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41" hasCustomPrompt="1"/>
          </p:nvPr>
        </p:nvSpPr>
        <p:spPr>
          <a:xfrm>
            <a:off x="1390638" y="3681486"/>
            <a:ext cx="2254027" cy="302935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42" hasCustomPrompt="1"/>
          </p:nvPr>
        </p:nvSpPr>
        <p:spPr>
          <a:xfrm>
            <a:off x="1390638" y="4092291"/>
            <a:ext cx="2254027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4579806" y="1548878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04.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579806" y="2715766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05.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574602" y="3882654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06.</a:t>
            </a:r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43" hasCustomPrompt="1"/>
          </p:nvPr>
        </p:nvSpPr>
        <p:spPr>
          <a:xfrm>
            <a:off x="5378606" y="1290414"/>
            <a:ext cx="2239509" cy="317721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/>
          <p:cNvSpPr>
            <a:spLocks noGrp="1"/>
          </p:cNvSpPr>
          <p:nvPr>
            <p:ph type="body" sz="quarter" idx="44" hasCustomPrompt="1"/>
          </p:nvPr>
        </p:nvSpPr>
        <p:spPr>
          <a:xfrm>
            <a:off x="5378608" y="1716123"/>
            <a:ext cx="2239508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45" hasCustomPrompt="1"/>
          </p:nvPr>
        </p:nvSpPr>
        <p:spPr>
          <a:xfrm>
            <a:off x="5364088" y="2493402"/>
            <a:ext cx="2254027" cy="302817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9"/>
          <p:cNvSpPr>
            <a:spLocks noGrp="1"/>
          </p:cNvSpPr>
          <p:nvPr>
            <p:ph type="body" sz="quarter" idx="46" hasCustomPrompt="1"/>
          </p:nvPr>
        </p:nvSpPr>
        <p:spPr>
          <a:xfrm>
            <a:off x="5364088" y="2904207"/>
            <a:ext cx="2254027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9" name="Текст 6"/>
          <p:cNvSpPr>
            <a:spLocks noGrp="1"/>
          </p:cNvSpPr>
          <p:nvPr>
            <p:ph type="body" sz="quarter" idx="47" hasCustomPrompt="1"/>
          </p:nvPr>
        </p:nvSpPr>
        <p:spPr>
          <a:xfrm>
            <a:off x="5364088" y="3681486"/>
            <a:ext cx="2254027" cy="302935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48" hasCustomPrompt="1"/>
          </p:nvPr>
        </p:nvSpPr>
        <p:spPr>
          <a:xfrm>
            <a:off x="5364088" y="4092291"/>
            <a:ext cx="2254027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49942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01" t="29000" r="40550" b="47200"/>
          <a:stretch>
            <a:fillRect/>
          </a:stretch>
        </p:blipFill>
        <p:spPr>
          <a:xfrm>
            <a:off x="539552" y="1491630"/>
            <a:ext cx="4896544" cy="1224136"/>
          </a:xfrm>
          <a:custGeom>
            <a:avLst/>
            <a:gdLst>
              <a:gd name="connsiteX0" fmla="*/ 0 w 4896544"/>
              <a:gd name="connsiteY0" fmla="*/ 0 h 1224136"/>
              <a:gd name="connsiteX1" fmla="*/ 4896544 w 4896544"/>
              <a:gd name="connsiteY1" fmla="*/ 0 h 1224136"/>
              <a:gd name="connsiteX2" fmla="*/ 4896544 w 4896544"/>
              <a:gd name="connsiteY2" fmla="*/ 1224136 h 1224136"/>
              <a:gd name="connsiteX3" fmla="*/ 0 w 4896544"/>
              <a:gd name="connsiteY3" fmla="*/ 1224136 h 122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6544" h="1224136">
                <a:moveTo>
                  <a:pt x="0" y="0"/>
                </a:moveTo>
                <a:lnTo>
                  <a:pt x="4896544" y="0"/>
                </a:lnTo>
                <a:lnTo>
                  <a:pt x="4896544" y="1224136"/>
                </a:lnTo>
                <a:lnTo>
                  <a:pt x="0" y="1224136"/>
                </a:lnTo>
                <a:close/>
              </a:path>
            </a:pathLst>
          </a:cu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539552" y="1491630"/>
            <a:ext cx="4896544" cy="1224136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5580111" y="1492250"/>
            <a:ext cx="2952702" cy="1655564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1"/>
          </p:nvPr>
        </p:nvSpPr>
        <p:spPr>
          <a:xfrm>
            <a:off x="5580111" y="3291830"/>
            <a:ext cx="2952701" cy="151194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12"/>
          </p:nvPr>
        </p:nvSpPr>
        <p:spPr>
          <a:xfrm>
            <a:off x="539750" y="2859088"/>
            <a:ext cx="4895850" cy="1944687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3" hasCustomPrompt="1"/>
          </p:nvPr>
        </p:nvSpPr>
        <p:spPr>
          <a:xfrm>
            <a:off x="611188" y="1563688"/>
            <a:ext cx="4752975" cy="287337"/>
          </a:xfrm>
        </p:spPr>
        <p:txBody>
          <a:bodyPr/>
          <a:lstStyle>
            <a:lvl1pPr algn="ctr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4"/>
          </p:nvPr>
        </p:nvSpPr>
        <p:spPr>
          <a:xfrm>
            <a:off x="611187" y="1933053"/>
            <a:ext cx="4752975" cy="7107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44561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>
            <a:off x="1259632" y="1923678"/>
            <a:ext cx="3384376" cy="0"/>
          </a:xfrm>
          <a:prstGeom prst="line">
            <a:avLst/>
          </a:prstGeom>
          <a:ln>
            <a:solidFill>
              <a:srgbClr val="FD0C5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/>
          <p:nvPr userDrawn="1"/>
        </p:nvCxnSpPr>
        <p:spPr>
          <a:xfrm>
            <a:off x="1259632" y="2355726"/>
            <a:ext cx="3384376" cy="0"/>
          </a:xfrm>
          <a:prstGeom prst="line">
            <a:avLst/>
          </a:prstGeom>
          <a:ln>
            <a:solidFill>
              <a:srgbClr val="FD0C5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 userDrawn="1"/>
        </p:nvCxnSpPr>
        <p:spPr>
          <a:xfrm>
            <a:off x="1259632" y="2787774"/>
            <a:ext cx="3384376" cy="0"/>
          </a:xfrm>
          <a:prstGeom prst="line">
            <a:avLst/>
          </a:prstGeom>
          <a:ln>
            <a:solidFill>
              <a:srgbClr val="FD0C5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 userDrawn="1"/>
        </p:nvCxnSpPr>
        <p:spPr>
          <a:xfrm>
            <a:off x="1259632" y="3219822"/>
            <a:ext cx="3384376" cy="0"/>
          </a:xfrm>
          <a:prstGeom prst="line">
            <a:avLst/>
          </a:prstGeom>
          <a:ln>
            <a:solidFill>
              <a:srgbClr val="FD0C5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 userDrawn="1"/>
        </p:nvCxnSpPr>
        <p:spPr>
          <a:xfrm>
            <a:off x="1259632" y="3651870"/>
            <a:ext cx="338437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Текст 9"/>
          <p:cNvSpPr>
            <a:spLocks noGrp="1"/>
          </p:cNvSpPr>
          <p:nvPr>
            <p:ph type="body" sz="quarter" idx="10" hasCustomPrompt="1"/>
          </p:nvPr>
        </p:nvSpPr>
        <p:spPr>
          <a:xfrm>
            <a:off x="755576" y="1780010"/>
            <a:ext cx="432296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100</a:t>
            </a:r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55576" y="2140049"/>
            <a:ext cx="432296" cy="215677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75</a:t>
            </a:r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55576" y="2572097"/>
            <a:ext cx="432296" cy="215677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50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55576" y="3004145"/>
            <a:ext cx="432296" cy="215677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25</a:t>
            </a:r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3436193"/>
            <a:ext cx="432296" cy="215677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0</a:t>
            </a:r>
          </a:p>
        </p:txBody>
      </p:sp>
      <p:sp>
        <p:nvSpPr>
          <p:cNvPr id="15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1583668" y="3723878"/>
            <a:ext cx="504056" cy="216024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2015</a:t>
            </a:r>
          </a:p>
        </p:txBody>
      </p:sp>
      <p:sp>
        <p:nvSpPr>
          <p:cNvPr id="16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2771800" y="3723877"/>
            <a:ext cx="524696" cy="216025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2020</a:t>
            </a:r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17" hasCustomPrompt="1"/>
          </p:nvPr>
        </p:nvSpPr>
        <p:spPr>
          <a:xfrm>
            <a:off x="3851920" y="3723878"/>
            <a:ext cx="504056" cy="216024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2022</a:t>
            </a:r>
          </a:p>
        </p:txBody>
      </p:sp>
      <p:sp>
        <p:nvSpPr>
          <p:cNvPr id="25" name="Полилиния 24"/>
          <p:cNvSpPr/>
          <p:nvPr userDrawn="1"/>
        </p:nvSpPr>
        <p:spPr>
          <a:xfrm>
            <a:off x="3021190" y="1959681"/>
            <a:ext cx="272668" cy="1692188"/>
          </a:xfrm>
          <a:custGeom>
            <a:avLst/>
            <a:gdLst>
              <a:gd name="connsiteX0" fmla="*/ 24061 w 272668"/>
              <a:gd name="connsiteY0" fmla="*/ 0 h 1692188"/>
              <a:gd name="connsiteX1" fmla="*/ 248607 w 272668"/>
              <a:gd name="connsiteY1" fmla="*/ 0 h 1692188"/>
              <a:gd name="connsiteX2" fmla="*/ 272668 w 272668"/>
              <a:gd name="connsiteY2" fmla="*/ 24061 h 1692188"/>
              <a:gd name="connsiteX3" fmla="*/ 272668 w 272668"/>
              <a:gd name="connsiteY3" fmla="*/ 36004 h 1692188"/>
              <a:gd name="connsiteX4" fmla="*/ 272668 w 272668"/>
              <a:gd name="connsiteY4" fmla="*/ 144364 h 1692188"/>
              <a:gd name="connsiteX5" fmla="*/ 272668 w 272668"/>
              <a:gd name="connsiteY5" fmla="*/ 1692188 h 1692188"/>
              <a:gd name="connsiteX6" fmla="*/ 0 w 272668"/>
              <a:gd name="connsiteY6" fmla="*/ 1692188 h 1692188"/>
              <a:gd name="connsiteX7" fmla="*/ 0 w 272668"/>
              <a:gd name="connsiteY7" fmla="*/ 144364 h 1692188"/>
              <a:gd name="connsiteX8" fmla="*/ 0 w 272668"/>
              <a:gd name="connsiteY8" fmla="*/ 36004 h 1692188"/>
              <a:gd name="connsiteX9" fmla="*/ 0 w 272668"/>
              <a:gd name="connsiteY9" fmla="*/ 24061 h 1692188"/>
              <a:gd name="connsiteX10" fmla="*/ 24061 w 272668"/>
              <a:gd name="connsiteY10" fmla="*/ 0 h 169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2668" h="1692188">
                <a:moveTo>
                  <a:pt x="24061" y="0"/>
                </a:moveTo>
                <a:lnTo>
                  <a:pt x="248607" y="0"/>
                </a:lnTo>
                <a:cubicBezTo>
                  <a:pt x="261896" y="0"/>
                  <a:pt x="272668" y="10772"/>
                  <a:pt x="272668" y="24061"/>
                </a:cubicBezTo>
                <a:lnTo>
                  <a:pt x="272668" y="36004"/>
                </a:lnTo>
                <a:lnTo>
                  <a:pt x="272668" y="144364"/>
                </a:lnTo>
                <a:lnTo>
                  <a:pt x="272668" y="1692188"/>
                </a:lnTo>
                <a:lnTo>
                  <a:pt x="0" y="1692188"/>
                </a:lnTo>
                <a:lnTo>
                  <a:pt x="0" y="144364"/>
                </a:lnTo>
                <a:lnTo>
                  <a:pt x="0" y="36004"/>
                </a:lnTo>
                <a:lnTo>
                  <a:pt x="0" y="24061"/>
                </a:lnTo>
                <a:cubicBezTo>
                  <a:pt x="0" y="10772"/>
                  <a:pt x="10772" y="0"/>
                  <a:pt x="24061" y="0"/>
                </a:cubicBezTo>
                <a:close/>
              </a:path>
            </a:pathLst>
          </a:custGeom>
          <a:solidFill>
            <a:srgbClr val="8F1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олилиния 25"/>
          <p:cNvSpPr/>
          <p:nvPr userDrawn="1"/>
        </p:nvSpPr>
        <p:spPr>
          <a:xfrm>
            <a:off x="4101310" y="3436193"/>
            <a:ext cx="254666" cy="215675"/>
          </a:xfrm>
          <a:custGeom>
            <a:avLst/>
            <a:gdLst>
              <a:gd name="connsiteX0" fmla="*/ 24061 w 272668"/>
              <a:gd name="connsiteY0" fmla="*/ 0 h 1692188"/>
              <a:gd name="connsiteX1" fmla="*/ 248607 w 272668"/>
              <a:gd name="connsiteY1" fmla="*/ 0 h 1692188"/>
              <a:gd name="connsiteX2" fmla="*/ 272668 w 272668"/>
              <a:gd name="connsiteY2" fmla="*/ 24061 h 1692188"/>
              <a:gd name="connsiteX3" fmla="*/ 272668 w 272668"/>
              <a:gd name="connsiteY3" fmla="*/ 36004 h 1692188"/>
              <a:gd name="connsiteX4" fmla="*/ 272668 w 272668"/>
              <a:gd name="connsiteY4" fmla="*/ 144364 h 1692188"/>
              <a:gd name="connsiteX5" fmla="*/ 272668 w 272668"/>
              <a:gd name="connsiteY5" fmla="*/ 1692188 h 1692188"/>
              <a:gd name="connsiteX6" fmla="*/ 0 w 272668"/>
              <a:gd name="connsiteY6" fmla="*/ 1692188 h 1692188"/>
              <a:gd name="connsiteX7" fmla="*/ 0 w 272668"/>
              <a:gd name="connsiteY7" fmla="*/ 144364 h 1692188"/>
              <a:gd name="connsiteX8" fmla="*/ 0 w 272668"/>
              <a:gd name="connsiteY8" fmla="*/ 36004 h 1692188"/>
              <a:gd name="connsiteX9" fmla="*/ 0 w 272668"/>
              <a:gd name="connsiteY9" fmla="*/ 24061 h 1692188"/>
              <a:gd name="connsiteX10" fmla="*/ 24061 w 272668"/>
              <a:gd name="connsiteY10" fmla="*/ 0 h 169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2668" h="1692188">
                <a:moveTo>
                  <a:pt x="24061" y="0"/>
                </a:moveTo>
                <a:lnTo>
                  <a:pt x="248607" y="0"/>
                </a:lnTo>
                <a:cubicBezTo>
                  <a:pt x="261896" y="0"/>
                  <a:pt x="272668" y="10772"/>
                  <a:pt x="272668" y="24061"/>
                </a:cubicBezTo>
                <a:lnTo>
                  <a:pt x="272668" y="36004"/>
                </a:lnTo>
                <a:lnTo>
                  <a:pt x="272668" y="144364"/>
                </a:lnTo>
                <a:lnTo>
                  <a:pt x="272668" y="1692188"/>
                </a:lnTo>
                <a:lnTo>
                  <a:pt x="0" y="1692188"/>
                </a:lnTo>
                <a:lnTo>
                  <a:pt x="0" y="144364"/>
                </a:lnTo>
                <a:lnTo>
                  <a:pt x="0" y="36004"/>
                </a:lnTo>
                <a:lnTo>
                  <a:pt x="0" y="24061"/>
                </a:lnTo>
                <a:cubicBezTo>
                  <a:pt x="0" y="10772"/>
                  <a:pt x="10772" y="0"/>
                  <a:pt x="24061" y="0"/>
                </a:cubicBezTo>
                <a:close/>
              </a:path>
            </a:pathLst>
          </a:custGeom>
          <a:solidFill>
            <a:srgbClr val="8F1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лилиния 26"/>
          <p:cNvSpPr/>
          <p:nvPr userDrawn="1"/>
        </p:nvSpPr>
        <p:spPr>
          <a:xfrm>
            <a:off x="1827497" y="2859781"/>
            <a:ext cx="272668" cy="792087"/>
          </a:xfrm>
          <a:custGeom>
            <a:avLst/>
            <a:gdLst>
              <a:gd name="connsiteX0" fmla="*/ 24061 w 272668"/>
              <a:gd name="connsiteY0" fmla="*/ 0 h 1692188"/>
              <a:gd name="connsiteX1" fmla="*/ 248607 w 272668"/>
              <a:gd name="connsiteY1" fmla="*/ 0 h 1692188"/>
              <a:gd name="connsiteX2" fmla="*/ 272668 w 272668"/>
              <a:gd name="connsiteY2" fmla="*/ 24061 h 1692188"/>
              <a:gd name="connsiteX3" fmla="*/ 272668 w 272668"/>
              <a:gd name="connsiteY3" fmla="*/ 36004 h 1692188"/>
              <a:gd name="connsiteX4" fmla="*/ 272668 w 272668"/>
              <a:gd name="connsiteY4" fmla="*/ 144364 h 1692188"/>
              <a:gd name="connsiteX5" fmla="*/ 272668 w 272668"/>
              <a:gd name="connsiteY5" fmla="*/ 1692188 h 1692188"/>
              <a:gd name="connsiteX6" fmla="*/ 0 w 272668"/>
              <a:gd name="connsiteY6" fmla="*/ 1692188 h 1692188"/>
              <a:gd name="connsiteX7" fmla="*/ 0 w 272668"/>
              <a:gd name="connsiteY7" fmla="*/ 144364 h 1692188"/>
              <a:gd name="connsiteX8" fmla="*/ 0 w 272668"/>
              <a:gd name="connsiteY8" fmla="*/ 36004 h 1692188"/>
              <a:gd name="connsiteX9" fmla="*/ 0 w 272668"/>
              <a:gd name="connsiteY9" fmla="*/ 24061 h 1692188"/>
              <a:gd name="connsiteX10" fmla="*/ 24061 w 272668"/>
              <a:gd name="connsiteY10" fmla="*/ 0 h 169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2668" h="1692188">
                <a:moveTo>
                  <a:pt x="24061" y="0"/>
                </a:moveTo>
                <a:lnTo>
                  <a:pt x="248607" y="0"/>
                </a:lnTo>
                <a:cubicBezTo>
                  <a:pt x="261896" y="0"/>
                  <a:pt x="272668" y="10772"/>
                  <a:pt x="272668" y="24061"/>
                </a:cubicBezTo>
                <a:lnTo>
                  <a:pt x="272668" y="36004"/>
                </a:lnTo>
                <a:lnTo>
                  <a:pt x="272668" y="144364"/>
                </a:lnTo>
                <a:lnTo>
                  <a:pt x="272668" y="1692188"/>
                </a:lnTo>
                <a:lnTo>
                  <a:pt x="0" y="1692188"/>
                </a:lnTo>
                <a:lnTo>
                  <a:pt x="0" y="144364"/>
                </a:lnTo>
                <a:lnTo>
                  <a:pt x="0" y="36004"/>
                </a:lnTo>
                <a:lnTo>
                  <a:pt x="0" y="24061"/>
                </a:lnTo>
                <a:cubicBezTo>
                  <a:pt x="0" y="10772"/>
                  <a:pt x="10772" y="0"/>
                  <a:pt x="24061" y="0"/>
                </a:cubicBezTo>
                <a:close/>
              </a:path>
            </a:pathLst>
          </a:custGeom>
          <a:solidFill>
            <a:srgbClr val="8F1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олилиния 28"/>
          <p:cNvSpPr/>
          <p:nvPr userDrawn="1"/>
        </p:nvSpPr>
        <p:spPr>
          <a:xfrm>
            <a:off x="2771800" y="2498271"/>
            <a:ext cx="252028" cy="1153598"/>
          </a:xfrm>
          <a:custGeom>
            <a:avLst/>
            <a:gdLst>
              <a:gd name="connsiteX0" fmla="*/ 35947 w 252028"/>
              <a:gd name="connsiteY0" fmla="*/ 0 h 1153598"/>
              <a:gd name="connsiteX1" fmla="*/ 213443 w 252028"/>
              <a:gd name="connsiteY1" fmla="*/ 0 h 1153598"/>
              <a:gd name="connsiteX2" fmla="*/ 249390 w 252028"/>
              <a:gd name="connsiteY2" fmla="*/ 35947 h 1153598"/>
              <a:gd name="connsiteX3" fmla="*/ 249390 w 252028"/>
              <a:gd name="connsiteY3" fmla="*/ 73825 h 1153598"/>
              <a:gd name="connsiteX4" fmla="*/ 252028 w 252028"/>
              <a:gd name="connsiteY4" fmla="*/ 73825 h 1153598"/>
              <a:gd name="connsiteX5" fmla="*/ 252028 w 252028"/>
              <a:gd name="connsiteY5" fmla="*/ 1153598 h 1153598"/>
              <a:gd name="connsiteX6" fmla="*/ 0 w 252028"/>
              <a:gd name="connsiteY6" fmla="*/ 1153598 h 1153598"/>
              <a:gd name="connsiteX7" fmla="*/ 0 w 252028"/>
              <a:gd name="connsiteY7" fmla="*/ 215679 h 1153598"/>
              <a:gd name="connsiteX8" fmla="*/ 0 w 252028"/>
              <a:gd name="connsiteY8" fmla="*/ 73825 h 1153598"/>
              <a:gd name="connsiteX9" fmla="*/ 0 w 252028"/>
              <a:gd name="connsiteY9" fmla="*/ 35947 h 1153598"/>
              <a:gd name="connsiteX10" fmla="*/ 35947 w 252028"/>
              <a:gd name="connsiteY10" fmla="*/ 0 h 115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2028" h="1153598">
                <a:moveTo>
                  <a:pt x="35947" y="0"/>
                </a:moveTo>
                <a:lnTo>
                  <a:pt x="213443" y="0"/>
                </a:lnTo>
                <a:cubicBezTo>
                  <a:pt x="233296" y="0"/>
                  <a:pt x="249390" y="16094"/>
                  <a:pt x="249390" y="35947"/>
                </a:cubicBezTo>
                <a:lnTo>
                  <a:pt x="249390" y="73825"/>
                </a:lnTo>
                <a:lnTo>
                  <a:pt x="252028" y="73825"/>
                </a:lnTo>
                <a:lnTo>
                  <a:pt x="252028" y="1153598"/>
                </a:lnTo>
                <a:lnTo>
                  <a:pt x="0" y="1153598"/>
                </a:lnTo>
                <a:lnTo>
                  <a:pt x="0" y="215679"/>
                </a:lnTo>
                <a:lnTo>
                  <a:pt x="0" y="73825"/>
                </a:lnTo>
                <a:lnTo>
                  <a:pt x="0" y="35947"/>
                </a:lnTo>
                <a:cubicBezTo>
                  <a:pt x="0" y="16094"/>
                  <a:pt x="16094" y="0"/>
                  <a:pt x="359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олилиния 29"/>
          <p:cNvSpPr/>
          <p:nvPr userDrawn="1"/>
        </p:nvSpPr>
        <p:spPr>
          <a:xfrm>
            <a:off x="1575469" y="3147815"/>
            <a:ext cx="252028" cy="504054"/>
          </a:xfrm>
          <a:custGeom>
            <a:avLst/>
            <a:gdLst>
              <a:gd name="connsiteX0" fmla="*/ 35947 w 252028"/>
              <a:gd name="connsiteY0" fmla="*/ 0 h 1153598"/>
              <a:gd name="connsiteX1" fmla="*/ 213443 w 252028"/>
              <a:gd name="connsiteY1" fmla="*/ 0 h 1153598"/>
              <a:gd name="connsiteX2" fmla="*/ 249390 w 252028"/>
              <a:gd name="connsiteY2" fmla="*/ 35947 h 1153598"/>
              <a:gd name="connsiteX3" fmla="*/ 249390 w 252028"/>
              <a:gd name="connsiteY3" fmla="*/ 73825 h 1153598"/>
              <a:gd name="connsiteX4" fmla="*/ 252028 w 252028"/>
              <a:gd name="connsiteY4" fmla="*/ 73825 h 1153598"/>
              <a:gd name="connsiteX5" fmla="*/ 252028 w 252028"/>
              <a:gd name="connsiteY5" fmla="*/ 1153598 h 1153598"/>
              <a:gd name="connsiteX6" fmla="*/ 0 w 252028"/>
              <a:gd name="connsiteY6" fmla="*/ 1153598 h 1153598"/>
              <a:gd name="connsiteX7" fmla="*/ 0 w 252028"/>
              <a:gd name="connsiteY7" fmla="*/ 215679 h 1153598"/>
              <a:gd name="connsiteX8" fmla="*/ 0 w 252028"/>
              <a:gd name="connsiteY8" fmla="*/ 73825 h 1153598"/>
              <a:gd name="connsiteX9" fmla="*/ 0 w 252028"/>
              <a:gd name="connsiteY9" fmla="*/ 35947 h 1153598"/>
              <a:gd name="connsiteX10" fmla="*/ 35947 w 252028"/>
              <a:gd name="connsiteY10" fmla="*/ 0 h 115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2028" h="1153598">
                <a:moveTo>
                  <a:pt x="35947" y="0"/>
                </a:moveTo>
                <a:lnTo>
                  <a:pt x="213443" y="0"/>
                </a:lnTo>
                <a:cubicBezTo>
                  <a:pt x="233296" y="0"/>
                  <a:pt x="249390" y="16094"/>
                  <a:pt x="249390" y="35947"/>
                </a:cubicBezTo>
                <a:lnTo>
                  <a:pt x="249390" y="73825"/>
                </a:lnTo>
                <a:lnTo>
                  <a:pt x="252028" y="73825"/>
                </a:lnTo>
                <a:lnTo>
                  <a:pt x="252028" y="1153598"/>
                </a:lnTo>
                <a:lnTo>
                  <a:pt x="0" y="1153598"/>
                </a:lnTo>
                <a:lnTo>
                  <a:pt x="0" y="215679"/>
                </a:lnTo>
                <a:lnTo>
                  <a:pt x="0" y="73825"/>
                </a:lnTo>
                <a:lnTo>
                  <a:pt x="0" y="35947"/>
                </a:lnTo>
                <a:cubicBezTo>
                  <a:pt x="0" y="16094"/>
                  <a:pt x="16094" y="0"/>
                  <a:pt x="359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олилиния 30"/>
          <p:cNvSpPr/>
          <p:nvPr userDrawn="1"/>
        </p:nvSpPr>
        <p:spPr>
          <a:xfrm>
            <a:off x="3849941" y="2859781"/>
            <a:ext cx="251369" cy="792088"/>
          </a:xfrm>
          <a:custGeom>
            <a:avLst/>
            <a:gdLst>
              <a:gd name="connsiteX0" fmla="*/ 35947 w 252028"/>
              <a:gd name="connsiteY0" fmla="*/ 0 h 1153598"/>
              <a:gd name="connsiteX1" fmla="*/ 213443 w 252028"/>
              <a:gd name="connsiteY1" fmla="*/ 0 h 1153598"/>
              <a:gd name="connsiteX2" fmla="*/ 249390 w 252028"/>
              <a:gd name="connsiteY2" fmla="*/ 35947 h 1153598"/>
              <a:gd name="connsiteX3" fmla="*/ 249390 w 252028"/>
              <a:gd name="connsiteY3" fmla="*/ 73825 h 1153598"/>
              <a:gd name="connsiteX4" fmla="*/ 252028 w 252028"/>
              <a:gd name="connsiteY4" fmla="*/ 73825 h 1153598"/>
              <a:gd name="connsiteX5" fmla="*/ 252028 w 252028"/>
              <a:gd name="connsiteY5" fmla="*/ 1153598 h 1153598"/>
              <a:gd name="connsiteX6" fmla="*/ 0 w 252028"/>
              <a:gd name="connsiteY6" fmla="*/ 1153598 h 1153598"/>
              <a:gd name="connsiteX7" fmla="*/ 0 w 252028"/>
              <a:gd name="connsiteY7" fmla="*/ 215679 h 1153598"/>
              <a:gd name="connsiteX8" fmla="*/ 0 w 252028"/>
              <a:gd name="connsiteY8" fmla="*/ 73825 h 1153598"/>
              <a:gd name="connsiteX9" fmla="*/ 0 w 252028"/>
              <a:gd name="connsiteY9" fmla="*/ 35947 h 1153598"/>
              <a:gd name="connsiteX10" fmla="*/ 35947 w 252028"/>
              <a:gd name="connsiteY10" fmla="*/ 0 h 115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2028" h="1153598">
                <a:moveTo>
                  <a:pt x="35947" y="0"/>
                </a:moveTo>
                <a:lnTo>
                  <a:pt x="213443" y="0"/>
                </a:lnTo>
                <a:cubicBezTo>
                  <a:pt x="233296" y="0"/>
                  <a:pt x="249390" y="16094"/>
                  <a:pt x="249390" y="35947"/>
                </a:cubicBezTo>
                <a:lnTo>
                  <a:pt x="249390" y="73825"/>
                </a:lnTo>
                <a:lnTo>
                  <a:pt x="252028" y="73825"/>
                </a:lnTo>
                <a:lnTo>
                  <a:pt x="252028" y="1153598"/>
                </a:lnTo>
                <a:lnTo>
                  <a:pt x="0" y="1153598"/>
                </a:lnTo>
                <a:lnTo>
                  <a:pt x="0" y="215679"/>
                </a:lnTo>
                <a:lnTo>
                  <a:pt x="0" y="73825"/>
                </a:lnTo>
                <a:lnTo>
                  <a:pt x="0" y="35947"/>
                </a:lnTo>
                <a:cubicBezTo>
                  <a:pt x="0" y="16094"/>
                  <a:pt x="16094" y="0"/>
                  <a:pt x="359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Скругленный прямоугольник 31"/>
          <p:cNvSpPr/>
          <p:nvPr userDrawn="1"/>
        </p:nvSpPr>
        <p:spPr>
          <a:xfrm>
            <a:off x="5199432" y="1593923"/>
            <a:ext cx="3024336" cy="761803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18"/>
          </p:nvPr>
        </p:nvSpPr>
        <p:spPr>
          <a:xfrm>
            <a:off x="5291708" y="1971599"/>
            <a:ext cx="2808288" cy="34462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9" name="Текст 35"/>
          <p:cNvSpPr>
            <a:spLocks noGrp="1"/>
          </p:cNvSpPr>
          <p:nvPr>
            <p:ph type="body" sz="quarter" idx="21"/>
          </p:nvPr>
        </p:nvSpPr>
        <p:spPr>
          <a:xfrm>
            <a:off x="5291708" y="1658357"/>
            <a:ext cx="2808288" cy="248754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4" name="Скругленный прямоугольник 43"/>
          <p:cNvSpPr/>
          <p:nvPr userDrawn="1"/>
        </p:nvSpPr>
        <p:spPr>
          <a:xfrm>
            <a:off x="5199432" y="2420160"/>
            <a:ext cx="3024336" cy="761803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Текст 35"/>
          <p:cNvSpPr>
            <a:spLocks noGrp="1"/>
          </p:cNvSpPr>
          <p:nvPr>
            <p:ph type="body" sz="quarter" idx="22"/>
          </p:nvPr>
        </p:nvSpPr>
        <p:spPr>
          <a:xfrm>
            <a:off x="5291708" y="2797836"/>
            <a:ext cx="2808288" cy="34462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6" name="Текст 35"/>
          <p:cNvSpPr>
            <a:spLocks noGrp="1"/>
          </p:cNvSpPr>
          <p:nvPr>
            <p:ph type="body" sz="quarter" idx="23"/>
          </p:nvPr>
        </p:nvSpPr>
        <p:spPr>
          <a:xfrm>
            <a:off x="5291708" y="2484594"/>
            <a:ext cx="2808288" cy="248754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7" name="Скругленный прямоугольник 46"/>
          <p:cNvSpPr/>
          <p:nvPr userDrawn="1"/>
        </p:nvSpPr>
        <p:spPr>
          <a:xfrm>
            <a:off x="5199432" y="3246397"/>
            <a:ext cx="3024336" cy="761803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Текст 35"/>
          <p:cNvSpPr>
            <a:spLocks noGrp="1"/>
          </p:cNvSpPr>
          <p:nvPr>
            <p:ph type="body" sz="quarter" idx="24"/>
          </p:nvPr>
        </p:nvSpPr>
        <p:spPr>
          <a:xfrm>
            <a:off x="5291708" y="3624073"/>
            <a:ext cx="2808288" cy="34462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9" name="Текст 35"/>
          <p:cNvSpPr>
            <a:spLocks noGrp="1"/>
          </p:cNvSpPr>
          <p:nvPr>
            <p:ph type="body" sz="quarter" idx="25"/>
          </p:nvPr>
        </p:nvSpPr>
        <p:spPr>
          <a:xfrm>
            <a:off x="5291708" y="3310831"/>
            <a:ext cx="2808288" cy="248754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75475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Скругленный прямоугольник 25"/>
          <p:cNvSpPr/>
          <p:nvPr userDrawn="1"/>
        </p:nvSpPr>
        <p:spPr>
          <a:xfrm>
            <a:off x="6300192" y="1275606"/>
            <a:ext cx="2520280" cy="674325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единительная линия 12"/>
          <p:cNvCxnSpPr/>
          <p:nvPr userDrawn="1"/>
        </p:nvCxnSpPr>
        <p:spPr>
          <a:xfrm>
            <a:off x="1907704" y="1419622"/>
            <a:ext cx="0" cy="3024336"/>
          </a:xfrm>
          <a:prstGeom prst="line">
            <a:avLst/>
          </a:prstGeom>
          <a:ln>
            <a:solidFill>
              <a:srgbClr val="FD0C5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 userDrawn="1"/>
        </p:nvCxnSpPr>
        <p:spPr>
          <a:xfrm>
            <a:off x="2621628" y="1419622"/>
            <a:ext cx="0" cy="3024336"/>
          </a:xfrm>
          <a:prstGeom prst="line">
            <a:avLst/>
          </a:prstGeom>
          <a:ln>
            <a:solidFill>
              <a:srgbClr val="FD0C5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 userDrawn="1"/>
        </p:nvCxnSpPr>
        <p:spPr>
          <a:xfrm>
            <a:off x="3347864" y="1419622"/>
            <a:ext cx="0" cy="3024336"/>
          </a:xfrm>
          <a:prstGeom prst="line">
            <a:avLst/>
          </a:prstGeom>
          <a:ln>
            <a:solidFill>
              <a:srgbClr val="FD0C5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 userDrawn="1"/>
        </p:nvCxnSpPr>
        <p:spPr>
          <a:xfrm>
            <a:off x="4013907" y="1419622"/>
            <a:ext cx="0" cy="3024336"/>
          </a:xfrm>
          <a:prstGeom prst="line">
            <a:avLst/>
          </a:prstGeom>
          <a:ln>
            <a:solidFill>
              <a:srgbClr val="FD0C5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 userDrawn="1"/>
        </p:nvCxnSpPr>
        <p:spPr>
          <a:xfrm>
            <a:off x="4716016" y="1419622"/>
            <a:ext cx="0" cy="3024336"/>
          </a:xfrm>
          <a:prstGeom prst="line">
            <a:avLst/>
          </a:prstGeom>
          <a:ln>
            <a:solidFill>
              <a:srgbClr val="FD0C5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683568" y="1419622"/>
            <a:ext cx="720080" cy="30243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Куб 7"/>
          <p:cNvSpPr/>
          <p:nvPr userDrawn="1"/>
        </p:nvSpPr>
        <p:spPr>
          <a:xfrm>
            <a:off x="971600" y="1707654"/>
            <a:ext cx="3312368" cy="432048"/>
          </a:xfrm>
          <a:prstGeom prst="cube">
            <a:avLst/>
          </a:prstGeom>
          <a:solidFill>
            <a:srgbClr val="FD0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Куб 8"/>
          <p:cNvSpPr/>
          <p:nvPr userDrawn="1"/>
        </p:nvSpPr>
        <p:spPr>
          <a:xfrm>
            <a:off x="971600" y="2370382"/>
            <a:ext cx="2160240" cy="432000"/>
          </a:xfrm>
          <a:prstGeom prst="cube">
            <a:avLst/>
          </a:prstGeom>
          <a:solidFill>
            <a:srgbClr val="636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Куб 9"/>
          <p:cNvSpPr/>
          <p:nvPr userDrawn="1"/>
        </p:nvSpPr>
        <p:spPr>
          <a:xfrm>
            <a:off x="971600" y="3033110"/>
            <a:ext cx="2520280" cy="432000"/>
          </a:xfrm>
          <a:prstGeom prst="cube">
            <a:avLst/>
          </a:prstGeom>
          <a:solidFill>
            <a:srgbClr val="0FA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Куб 10"/>
          <p:cNvSpPr/>
          <p:nvPr userDrawn="1"/>
        </p:nvSpPr>
        <p:spPr>
          <a:xfrm>
            <a:off x="971600" y="3695838"/>
            <a:ext cx="2808312" cy="432000"/>
          </a:xfrm>
          <a:prstGeom prst="cube">
            <a:avLst/>
          </a:prstGeom>
          <a:solidFill>
            <a:srgbClr val="DC3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9"/>
          <p:cNvSpPr>
            <a:spLocks noGrp="1"/>
          </p:cNvSpPr>
          <p:nvPr>
            <p:ph type="body" sz="quarter" idx="10" hasCustomPrompt="1"/>
          </p:nvPr>
        </p:nvSpPr>
        <p:spPr>
          <a:xfrm>
            <a:off x="755452" y="4516314"/>
            <a:ext cx="432296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0</a:t>
            </a:r>
          </a:p>
        </p:txBody>
      </p:sp>
      <p:sp>
        <p:nvSpPr>
          <p:cNvPr id="19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1655614" y="4516314"/>
            <a:ext cx="504180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500</a:t>
            </a:r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694" y="4516314"/>
            <a:ext cx="504180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1000</a:t>
            </a:r>
          </a:p>
        </p:txBody>
      </p:sp>
      <p:sp>
        <p:nvSpPr>
          <p:cNvPr id="21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3095774" y="4516314"/>
            <a:ext cx="504180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1500</a:t>
            </a:r>
          </a:p>
        </p:txBody>
      </p:sp>
      <p:sp>
        <p:nvSpPr>
          <p:cNvPr id="22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3748607" y="4516314"/>
            <a:ext cx="540122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2000</a:t>
            </a:r>
          </a:p>
        </p:txBody>
      </p:sp>
      <p:sp>
        <p:nvSpPr>
          <p:cNvPr id="2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445955" y="4516314"/>
            <a:ext cx="540122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2500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6" hasCustomPrompt="1"/>
          </p:nvPr>
        </p:nvSpPr>
        <p:spPr>
          <a:xfrm>
            <a:off x="6403947" y="1275606"/>
            <a:ext cx="2272508" cy="315609"/>
          </a:xfrm>
        </p:spPr>
        <p:txBody>
          <a:bodyPr/>
          <a:lstStyle>
            <a:lvl1pPr algn="r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Текст 24"/>
          <p:cNvSpPr>
            <a:spLocks noGrp="1"/>
          </p:cNvSpPr>
          <p:nvPr>
            <p:ph type="body" sz="quarter" idx="17" hasCustomPrompt="1"/>
          </p:nvPr>
        </p:nvSpPr>
        <p:spPr>
          <a:xfrm>
            <a:off x="6403947" y="1591215"/>
            <a:ext cx="2272508" cy="358716"/>
          </a:xfrm>
        </p:spPr>
        <p:txBody>
          <a:bodyPr/>
          <a:lstStyle>
            <a:lvl1pPr algn="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Скругленный прямоугольник 27"/>
          <p:cNvSpPr/>
          <p:nvPr userDrawn="1"/>
        </p:nvSpPr>
        <p:spPr>
          <a:xfrm>
            <a:off x="6300192" y="2139876"/>
            <a:ext cx="2520280" cy="674325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кругленный прямоугольник 28"/>
          <p:cNvSpPr/>
          <p:nvPr userDrawn="1"/>
        </p:nvSpPr>
        <p:spPr>
          <a:xfrm>
            <a:off x="6300192" y="3004146"/>
            <a:ext cx="2520280" cy="674325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кругленный прямоугольник 29"/>
          <p:cNvSpPr/>
          <p:nvPr userDrawn="1"/>
        </p:nvSpPr>
        <p:spPr>
          <a:xfrm>
            <a:off x="6300192" y="3868416"/>
            <a:ext cx="2520280" cy="674325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Текст 24"/>
          <p:cNvSpPr>
            <a:spLocks noGrp="1"/>
          </p:cNvSpPr>
          <p:nvPr>
            <p:ph type="body" sz="quarter" idx="18" hasCustomPrompt="1"/>
          </p:nvPr>
        </p:nvSpPr>
        <p:spPr>
          <a:xfrm>
            <a:off x="6403947" y="2138886"/>
            <a:ext cx="2272508" cy="315609"/>
          </a:xfrm>
        </p:spPr>
        <p:txBody>
          <a:bodyPr/>
          <a:lstStyle>
            <a:lvl1pPr algn="r">
              <a:defRPr>
                <a:solidFill>
                  <a:srgbClr val="6363F3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7" name="Текст 24"/>
          <p:cNvSpPr>
            <a:spLocks noGrp="1"/>
          </p:cNvSpPr>
          <p:nvPr>
            <p:ph type="body" sz="quarter" idx="19" hasCustomPrompt="1"/>
          </p:nvPr>
        </p:nvSpPr>
        <p:spPr>
          <a:xfrm>
            <a:off x="6403947" y="2454495"/>
            <a:ext cx="2272508" cy="358716"/>
          </a:xfrm>
        </p:spPr>
        <p:txBody>
          <a:bodyPr/>
          <a:lstStyle>
            <a:lvl1pPr algn="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8" name="Текст 24"/>
          <p:cNvSpPr>
            <a:spLocks noGrp="1"/>
          </p:cNvSpPr>
          <p:nvPr>
            <p:ph type="body" sz="quarter" idx="20" hasCustomPrompt="1"/>
          </p:nvPr>
        </p:nvSpPr>
        <p:spPr>
          <a:xfrm>
            <a:off x="6403947" y="2996396"/>
            <a:ext cx="2272508" cy="315609"/>
          </a:xfrm>
        </p:spPr>
        <p:txBody>
          <a:bodyPr/>
          <a:lstStyle>
            <a:lvl1pPr algn="r">
              <a:defRPr>
                <a:solidFill>
                  <a:srgbClr val="0FA6FB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9" name="Текст 24"/>
          <p:cNvSpPr>
            <a:spLocks noGrp="1"/>
          </p:cNvSpPr>
          <p:nvPr>
            <p:ph type="body" sz="quarter" idx="21" hasCustomPrompt="1"/>
          </p:nvPr>
        </p:nvSpPr>
        <p:spPr>
          <a:xfrm>
            <a:off x="6403947" y="3312005"/>
            <a:ext cx="2272508" cy="358716"/>
          </a:xfrm>
        </p:spPr>
        <p:txBody>
          <a:bodyPr/>
          <a:lstStyle>
            <a:lvl1pPr algn="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0" name="Текст 24"/>
          <p:cNvSpPr>
            <a:spLocks noGrp="1"/>
          </p:cNvSpPr>
          <p:nvPr>
            <p:ph type="body" sz="quarter" idx="22" hasCustomPrompt="1"/>
          </p:nvPr>
        </p:nvSpPr>
        <p:spPr>
          <a:xfrm>
            <a:off x="6403947" y="3868242"/>
            <a:ext cx="2272508" cy="315609"/>
          </a:xfrm>
        </p:spPr>
        <p:txBody>
          <a:bodyPr/>
          <a:lstStyle>
            <a:lvl1pPr algn="r">
              <a:defRPr>
                <a:solidFill>
                  <a:srgbClr val="DC37C9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1" name="Текст 24"/>
          <p:cNvSpPr>
            <a:spLocks noGrp="1"/>
          </p:cNvSpPr>
          <p:nvPr>
            <p:ph type="body" sz="quarter" idx="23" hasCustomPrompt="1"/>
          </p:nvPr>
        </p:nvSpPr>
        <p:spPr>
          <a:xfrm>
            <a:off x="6403947" y="4183851"/>
            <a:ext cx="2272508" cy="358716"/>
          </a:xfrm>
        </p:spPr>
        <p:txBody>
          <a:bodyPr/>
          <a:lstStyle>
            <a:lvl1pPr algn="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68952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3" name="Google Shape;672;p61"/>
          <p:cNvGrpSpPr/>
          <p:nvPr userDrawn="1"/>
        </p:nvGrpSpPr>
        <p:grpSpPr>
          <a:xfrm>
            <a:off x="421202" y="1534457"/>
            <a:ext cx="2592288" cy="1872208"/>
            <a:chOff x="3842846" y="930704"/>
            <a:chExt cx="4311631" cy="3284730"/>
          </a:xfrm>
        </p:grpSpPr>
        <p:grpSp>
          <p:nvGrpSpPr>
            <p:cNvPr id="4" name="Google Shape;673;p61"/>
            <p:cNvGrpSpPr/>
            <p:nvPr/>
          </p:nvGrpSpPr>
          <p:grpSpPr>
            <a:xfrm>
              <a:off x="3842846" y="930704"/>
              <a:ext cx="4311631" cy="3284730"/>
              <a:chOff x="3463106" y="728568"/>
              <a:chExt cx="4831500" cy="3680782"/>
            </a:xfrm>
          </p:grpSpPr>
          <p:sp>
            <p:nvSpPr>
              <p:cNvPr id="6" name="Google Shape;674;p61"/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" name="Google Shape;675;p61"/>
              <p:cNvSpPr/>
              <p:nvPr/>
            </p:nvSpPr>
            <p:spPr>
              <a:xfrm>
                <a:off x="3463106" y="728568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" name="Google Shape;676;p61"/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" name="Google Shape;695;p63"/>
          <p:cNvSpPr/>
          <p:nvPr userDrawn="1"/>
        </p:nvSpPr>
        <p:spPr>
          <a:xfrm>
            <a:off x="7092280" y="1707654"/>
            <a:ext cx="1152128" cy="2103594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4A853"/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1" y="1660797"/>
            <a:ext cx="2191743" cy="129614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344" y="1851670"/>
            <a:ext cx="1080000" cy="1771902"/>
          </a:xfrm>
          <a:prstGeom prst="rect">
            <a:avLst/>
          </a:prstGeom>
          <a:ln w="19050">
            <a:solidFill>
              <a:schemeClr val="bg1"/>
            </a:solidFill>
          </a:ln>
          <a:effectLst/>
        </p:spPr>
      </p:pic>
      <p:cxnSp>
        <p:nvCxnSpPr>
          <p:cNvPr id="17" name="Google Shape;2481;p84"/>
          <p:cNvCxnSpPr>
            <a:stCxn id="22" idx="3"/>
          </p:cNvCxnSpPr>
          <p:nvPr userDrawn="1"/>
        </p:nvCxnSpPr>
        <p:spPr>
          <a:xfrm flipV="1">
            <a:off x="5690121" y="3214310"/>
            <a:ext cx="1579623" cy="455204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FD0C5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" name="Текст 18"/>
          <p:cNvSpPr>
            <a:spLocks noGrp="1"/>
          </p:cNvSpPr>
          <p:nvPr>
            <p:ph type="body" sz="quarter" idx="10"/>
          </p:nvPr>
        </p:nvSpPr>
        <p:spPr>
          <a:xfrm>
            <a:off x="4067944" y="1310546"/>
            <a:ext cx="2054225" cy="350838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1" name="Текст 20"/>
          <p:cNvSpPr>
            <a:spLocks noGrp="1"/>
          </p:cNvSpPr>
          <p:nvPr>
            <p:ph type="body" sz="quarter" idx="11"/>
          </p:nvPr>
        </p:nvSpPr>
        <p:spPr>
          <a:xfrm>
            <a:off x="3635895" y="3955550"/>
            <a:ext cx="2054225" cy="992464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18"/>
          <p:cNvSpPr>
            <a:spLocks noGrp="1"/>
          </p:cNvSpPr>
          <p:nvPr>
            <p:ph type="body" sz="quarter" idx="12"/>
          </p:nvPr>
        </p:nvSpPr>
        <p:spPr>
          <a:xfrm>
            <a:off x="3635896" y="3494095"/>
            <a:ext cx="2054225" cy="350838"/>
          </a:xfrm>
        </p:spPr>
        <p:txBody>
          <a:bodyPr/>
          <a:lstStyle>
            <a:lvl1pPr algn="r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3" name="Текст 20"/>
          <p:cNvSpPr>
            <a:spLocks noGrp="1"/>
          </p:cNvSpPr>
          <p:nvPr>
            <p:ph type="body" sz="quarter" idx="13"/>
          </p:nvPr>
        </p:nvSpPr>
        <p:spPr>
          <a:xfrm>
            <a:off x="4089766" y="1759965"/>
            <a:ext cx="2054225" cy="1162024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" name="Google Shape;2481;p84"/>
          <p:cNvCxnSpPr>
            <a:stCxn id="19" idx="1"/>
          </p:cNvCxnSpPr>
          <p:nvPr userDrawn="1"/>
        </p:nvCxnSpPr>
        <p:spPr>
          <a:xfrm rot="10800000" flipV="1">
            <a:off x="2665636" y="1485965"/>
            <a:ext cx="1402308" cy="52302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FD0C50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17492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 19"/>
          <p:cNvSpPr/>
          <p:nvPr userDrawn="1"/>
        </p:nvSpPr>
        <p:spPr>
          <a:xfrm>
            <a:off x="362670" y="1059583"/>
            <a:ext cx="3312368" cy="4083917"/>
          </a:xfrm>
          <a:custGeom>
            <a:avLst/>
            <a:gdLst>
              <a:gd name="connsiteX0" fmla="*/ 80420 w 3312368"/>
              <a:gd name="connsiteY0" fmla="*/ 0 h 3952245"/>
              <a:gd name="connsiteX1" fmla="*/ 3231948 w 3312368"/>
              <a:gd name="connsiteY1" fmla="*/ 0 h 3952245"/>
              <a:gd name="connsiteX2" fmla="*/ 3312368 w 3312368"/>
              <a:gd name="connsiteY2" fmla="*/ 80420 h 3952245"/>
              <a:gd name="connsiteX3" fmla="*/ 3312368 w 3312368"/>
              <a:gd name="connsiteY3" fmla="*/ 156358 h 3952245"/>
              <a:gd name="connsiteX4" fmla="*/ 3312368 w 3312368"/>
              <a:gd name="connsiteY4" fmla="*/ 482511 h 3952245"/>
              <a:gd name="connsiteX5" fmla="*/ 3312368 w 3312368"/>
              <a:gd name="connsiteY5" fmla="*/ 3952245 h 3952245"/>
              <a:gd name="connsiteX6" fmla="*/ 0 w 3312368"/>
              <a:gd name="connsiteY6" fmla="*/ 3952245 h 3952245"/>
              <a:gd name="connsiteX7" fmla="*/ 0 w 3312368"/>
              <a:gd name="connsiteY7" fmla="*/ 482511 h 3952245"/>
              <a:gd name="connsiteX8" fmla="*/ 0 w 3312368"/>
              <a:gd name="connsiteY8" fmla="*/ 156358 h 3952245"/>
              <a:gd name="connsiteX9" fmla="*/ 0 w 3312368"/>
              <a:gd name="connsiteY9" fmla="*/ 80420 h 3952245"/>
              <a:gd name="connsiteX10" fmla="*/ 80420 w 3312368"/>
              <a:gd name="connsiteY10" fmla="*/ 0 h 395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12368" h="3952245">
                <a:moveTo>
                  <a:pt x="80420" y="0"/>
                </a:moveTo>
                <a:lnTo>
                  <a:pt x="3231948" y="0"/>
                </a:lnTo>
                <a:cubicBezTo>
                  <a:pt x="3276363" y="0"/>
                  <a:pt x="3312368" y="36005"/>
                  <a:pt x="3312368" y="80420"/>
                </a:cubicBezTo>
                <a:lnTo>
                  <a:pt x="3312368" y="156358"/>
                </a:lnTo>
                <a:lnTo>
                  <a:pt x="3312368" y="482511"/>
                </a:lnTo>
                <a:lnTo>
                  <a:pt x="3312368" y="3952245"/>
                </a:lnTo>
                <a:lnTo>
                  <a:pt x="0" y="3952245"/>
                </a:lnTo>
                <a:lnTo>
                  <a:pt x="0" y="482511"/>
                </a:lnTo>
                <a:lnTo>
                  <a:pt x="0" y="156358"/>
                </a:lnTo>
                <a:lnTo>
                  <a:pt x="0" y="80420"/>
                </a:lnTo>
                <a:cubicBezTo>
                  <a:pt x="0" y="36005"/>
                  <a:pt x="36005" y="0"/>
                  <a:pt x="80420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3" name="Google Shape;672;p61"/>
          <p:cNvGrpSpPr/>
          <p:nvPr userDrawn="1"/>
        </p:nvGrpSpPr>
        <p:grpSpPr>
          <a:xfrm>
            <a:off x="4716016" y="1673766"/>
            <a:ext cx="3456384" cy="2541192"/>
            <a:chOff x="3842846" y="930704"/>
            <a:chExt cx="4311631" cy="3284730"/>
          </a:xfrm>
        </p:grpSpPr>
        <p:grpSp>
          <p:nvGrpSpPr>
            <p:cNvPr id="4" name="Google Shape;673;p61"/>
            <p:cNvGrpSpPr/>
            <p:nvPr/>
          </p:nvGrpSpPr>
          <p:grpSpPr>
            <a:xfrm>
              <a:off x="3842846" y="930704"/>
              <a:ext cx="4311631" cy="3284730"/>
              <a:chOff x="3463106" y="728568"/>
              <a:chExt cx="4831500" cy="3680782"/>
            </a:xfrm>
          </p:grpSpPr>
          <p:sp>
            <p:nvSpPr>
              <p:cNvPr id="6" name="Google Shape;674;p61"/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" name="Google Shape;675;p61"/>
              <p:cNvSpPr/>
              <p:nvPr/>
            </p:nvSpPr>
            <p:spPr>
              <a:xfrm>
                <a:off x="3463106" y="728568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" name="Google Shape;676;p61"/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755" y="1849286"/>
            <a:ext cx="2974905" cy="175928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9" name="Текст 18"/>
          <p:cNvSpPr>
            <a:spLocks noGrp="1"/>
          </p:cNvSpPr>
          <p:nvPr>
            <p:ph type="body" sz="quarter" idx="10"/>
          </p:nvPr>
        </p:nvSpPr>
        <p:spPr>
          <a:xfrm>
            <a:off x="578694" y="2867955"/>
            <a:ext cx="2880320" cy="350838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3" name="Текст 20"/>
          <p:cNvSpPr>
            <a:spLocks noGrp="1"/>
          </p:cNvSpPr>
          <p:nvPr>
            <p:ph type="body" sz="quarter" idx="13"/>
          </p:nvPr>
        </p:nvSpPr>
        <p:spPr>
          <a:xfrm>
            <a:off x="578693" y="3435846"/>
            <a:ext cx="2880321" cy="1510273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807954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6" name="Текст 15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  <a:endParaRPr lang="en-US" dirty="0"/>
          </a:p>
          <a:p>
            <a:pPr lvl="2"/>
            <a:r>
              <a:rPr lang="ru-RU" dirty="0"/>
              <a:t>Четвертый уровень</a:t>
            </a:r>
            <a:endParaRPr lang="en-US" dirty="0"/>
          </a:p>
          <a:p>
            <a:pPr lvl="2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64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9" r:id="rId4"/>
    <p:sldLayoutId id="2147483692" r:id="rId5"/>
    <p:sldLayoutId id="2147483680" r:id="rId6"/>
    <p:sldLayoutId id="2147483682" r:id="rId7"/>
    <p:sldLayoutId id="2147483681" r:id="rId8"/>
    <p:sldLayoutId id="2147483686" r:id="rId9"/>
    <p:sldLayoutId id="2147483688" r:id="rId10"/>
    <p:sldLayoutId id="2147483689" r:id="rId11"/>
    <p:sldLayoutId id="2147483690" r:id="rId12"/>
    <p:sldLayoutId id="2147483683" r:id="rId13"/>
    <p:sldLayoutId id="2147483684" r:id="rId14"/>
    <p:sldLayoutId id="2147483685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kern="1200">
          <a:solidFill>
            <a:srgbClr val="E4EAE9"/>
          </a:solidFill>
          <a:latin typeface="+mj-lt"/>
          <a:ea typeface="+mj-ea"/>
          <a:cs typeface="+mj-cs"/>
        </a:defRPr>
      </a:lvl1pPr>
    </p:titleStyle>
    <p:bodyStyle>
      <a:lvl1pPr marL="36000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1600" kern="1200">
          <a:solidFill>
            <a:srgbClr val="E4EAE9"/>
          </a:solidFill>
          <a:latin typeface="+mn-lt"/>
          <a:ea typeface="+mn-ea"/>
          <a:cs typeface="+mn-cs"/>
        </a:defRPr>
      </a:lvl1pPr>
      <a:lvl2pPr marL="36000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1400" kern="1200">
          <a:solidFill>
            <a:srgbClr val="E4EAE9"/>
          </a:solidFill>
          <a:latin typeface="+mn-lt"/>
          <a:ea typeface="+mn-ea"/>
          <a:cs typeface="+mn-cs"/>
        </a:defRPr>
      </a:lvl2pPr>
      <a:lvl3pPr marL="36000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1200" kern="1200">
          <a:solidFill>
            <a:srgbClr val="E4EAE9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200" kern="1200">
          <a:solidFill>
            <a:srgbClr val="E4EAE9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200" kern="1200">
          <a:solidFill>
            <a:srgbClr val="E4EAE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158" userDrawn="1">
          <p15:clr>
            <a:srgbClr val="F26B43"/>
          </p15:clr>
        </p15:guide>
        <p15:guide id="3" pos="56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drive.google.com/file/d/1Kt-ilmJ1Mwi3OKsWA2N3ReTMbM309CXp/view?usp=sharing" TargetMode="Externa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jpe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andex.ru/company/researches/2021/ecomdash" TargetMode="Externa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>
          <a:xfrm>
            <a:off x="722395" y="1615800"/>
            <a:ext cx="7699209" cy="2720146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Задача </a:t>
            </a:r>
            <a:r>
              <a:rPr lang="ru-RU" dirty="0" smtClean="0"/>
              <a:t>10.</a:t>
            </a:r>
          </a:p>
          <a:p>
            <a:pPr algn="ctr"/>
            <a:endParaRPr lang="ru-RU" dirty="0" smtClean="0"/>
          </a:p>
          <a:p>
            <a:pPr algn="ctr"/>
            <a:r>
              <a:rPr lang="ru-RU" dirty="0" smtClean="0"/>
              <a:t>Рекомендательный </a:t>
            </a:r>
            <a:r>
              <a:rPr lang="ru-RU" dirty="0"/>
              <a:t>сервис для определения оптимальных мест размещения </a:t>
            </a:r>
            <a:r>
              <a:rPr lang="ru-RU" dirty="0" err="1"/>
              <a:t>постаматов</a:t>
            </a:r>
            <a:r>
              <a:rPr lang="ru-RU" dirty="0"/>
              <a:t> в рамках проекта «Московский </a:t>
            </a:r>
            <a:r>
              <a:rPr lang="ru-RU" dirty="0" err="1"/>
              <a:t>постамат</a:t>
            </a:r>
            <a:r>
              <a:rPr lang="ru-RU" dirty="0" smtClean="0"/>
              <a:t>»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5" y="44740"/>
            <a:ext cx="4752528" cy="719783"/>
          </a:xfrm>
        </p:spPr>
        <p:txBody>
          <a:bodyPr>
            <a:normAutofit fontScale="92500"/>
          </a:bodyPr>
          <a:lstStyle/>
          <a:p>
            <a:r>
              <a:rPr lang="ru-RU" dirty="0" smtClean="0">
                <a:latin typeface="Montserrat" panose="00000500000000000000" pitchFamily="50" charset="-52"/>
              </a:rPr>
              <a:t>Команда «</a:t>
            </a:r>
            <a:r>
              <a:rPr lang="en-US" b="1" dirty="0" smtClean="0">
                <a:latin typeface="Montserrat" panose="00000500000000000000" pitchFamily="50" charset="-52"/>
              </a:rPr>
              <a:t>Pease of GIS</a:t>
            </a:r>
            <a:r>
              <a:rPr lang="ru-RU" b="1" dirty="0" smtClean="0">
                <a:latin typeface="Montserrat" panose="00000500000000000000" pitchFamily="50" charset="-52"/>
              </a:rPr>
              <a:t>»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pic>
        <p:nvPicPr>
          <p:cNvPr id="12" name="Рисунок 11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71" y="4083918"/>
            <a:ext cx="706456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8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6" y="514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Визуализация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0" name="Подзаголовок 7"/>
          <p:cNvSpPr txBox="1">
            <a:spLocks/>
          </p:cNvSpPr>
          <p:nvPr/>
        </p:nvSpPr>
        <p:spPr>
          <a:xfrm>
            <a:off x="395536" y="677796"/>
            <a:ext cx="6840760" cy="60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/>
              <a:t>Возможность установки </a:t>
            </a:r>
            <a:r>
              <a:rPr lang="ru-RU" sz="1200" dirty="0" err="1" smtClean="0"/>
              <a:t>постамата</a:t>
            </a:r>
            <a:r>
              <a:rPr lang="ru-RU" sz="1200" dirty="0" smtClean="0"/>
              <a:t> в выбранной точке</a:t>
            </a:r>
            <a:endParaRPr lang="ru-RU" sz="1200" dirty="0">
              <a:latin typeface="Montserrat" panose="00000500000000000000" pitchFamily="50" charset="-52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24" y="1036173"/>
            <a:ext cx="4189684" cy="388669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048" y="1036173"/>
            <a:ext cx="3608168" cy="390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4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6" y="514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Визуализация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0" name="Подзаголовок 7"/>
          <p:cNvSpPr txBox="1">
            <a:spLocks/>
          </p:cNvSpPr>
          <p:nvPr/>
        </p:nvSpPr>
        <p:spPr>
          <a:xfrm>
            <a:off x="606576" y="638539"/>
            <a:ext cx="6840760" cy="60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/>
              <a:t>Просмотр установленных </a:t>
            </a:r>
            <a:r>
              <a:rPr lang="ru-RU" sz="1200" dirty="0" err="1" smtClean="0"/>
              <a:t>постаматов</a:t>
            </a:r>
            <a:endParaRPr lang="ru-RU" sz="1200" dirty="0">
              <a:latin typeface="Montserrat" panose="00000500000000000000" pitchFamily="50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985026"/>
            <a:ext cx="8031259" cy="40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1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6" y="514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Статистика и анализ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0" name="Подзаголовок 7"/>
          <p:cNvSpPr txBox="1">
            <a:spLocks/>
          </p:cNvSpPr>
          <p:nvPr/>
        </p:nvSpPr>
        <p:spPr>
          <a:xfrm>
            <a:off x="216000" y="771253"/>
            <a:ext cx="6840760" cy="60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/>
              <a:t>Средняя загрузка </a:t>
            </a:r>
            <a:r>
              <a:rPr lang="ru-RU" sz="1200" dirty="0" err="1" smtClean="0"/>
              <a:t>постаматов</a:t>
            </a:r>
            <a:r>
              <a:rPr lang="ru-RU" sz="1200" dirty="0" smtClean="0"/>
              <a:t> в месяц (число посылок)</a:t>
            </a:r>
            <a:endParaRPr lang="ru-RU" sz="1200" dirty="0">
              <a:latin typeface="Montserrat" panose="00000500000000000000" pitchFamily="50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936" y="1340403"/>
            <a:ext cx="6264127" cy="361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1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6" y="514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Статистика и анализ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0" name="Подзаголовок 7"/>
          <p:cNvSpPr txBox="1">
            <a:spLocks/>
          </p:cNvSpPr>
          <p:nvPr/>
        </p:nvSpPr>
        <p:spPr>
          <a:xfrm>
            <a:off x="216000" y="771253"/>
            <a:ext cx="6840760" cy="60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/>
              <a:t>Статистика использования </a:t>
            </a:r>
            <a:r>
              <a:rPr lang="ru-RU" sz="1200" dirty="0" err="1" smtClean="0"/>
              <a:t>постамата</a:t>
            </a:r>
            <a:endParaRPr lang="ru-RU" sz="1200" dirty="0">
              <a:latin typeface="Montserrat" panose="00000500000000000000" pitchFamily="50" charset="-52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876" y="1475340"/>
            <a:ext cx="8667229" cy="291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8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971600" y="1059582"/>
            <a:ext cx="7488832" cy="3672408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ru-RU" sz="2400" smtClean="0">
                <a:latin typeface="Montserrat" panose="00000500000000000000" pitchFamily="50" charset="-52"/>
              </a:rPr>
              <a:t>Использование </a:t>
            </a:r>
            <a:r>
              <a:rPr lang="ru-RU" sz="2400" dirty="0" smtClean="0">
                <a:latin typeface="Montserrat" panose="00000500000000000000" pitchFamily="50" charset="-52"/>
              </a:rPr>
              <a:t>более 5 типов данных </a:t>
            </a:r>
            <a:r>
              <a:rPr lang="ru-RU" sz="2400" dirty="0" smtClean="0">
                <a:latin typeface="Montserrat" panose="00000500000000000000" pitchFamily="50" charset="-52"/>
              </a:rPr>
              <a:t>для </a:t>
            </a:r>
            <a:r>
              <a:rPr lang="ru-RU" sz="2400" dirty="0" smtClean="0">
                <a:latin typeface="Montserrat" panose="00000500000000000000" pitchFamily="50" charset="-52"/>
              </a:rPr>
              <a:t>расчета</a:t>
            </a:r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Montserrat" panose="00000500000000000000" pitchFamily="50" charset="-52"/>
              </a:rPr>
              <a:t>Применение </a:t>
            </a:r>
            <a:r>
              <a:rPr lang="en-US" sz="2400" dirty="0" smtClean="0">
                <a:latin typeface="Montserrat" panose="00000500000000000000" pitchFamily="50" charset="-52"/>
              </a:rPr>
              <a:t>GIS</a:t>
            </a:r>
            <a:r>
              <a:rPr lang="ru-RU" sz="2400" dirty="0" smtClean="0">
                <a:latin typeface="Montserrat" panose="00000500000000000000" pitchFamily="50" charset="-52"/>
              </a:rPr>
              <a:t>-инструментария для высокоточных расчетов</a:t>
            </a:r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Montserrat" panose="00000500000000000000" pitchFamily="50" charset="-52"/>
              </a:rPr>
              <a:t>OpenSource</a:t>
            </a:r>
            <a:r>
              <a:rPr lang="en-US" sz="2400" dirty="0" smtClean="0">
                <a:latin typeface="Montserrat" panose="00000500000000000000" pitchFamily="50" charset="-52"/>
              </a:rPr>
              <a:t> </a:t>
            </a:r>
            <a:r>
              <a:rPr lang="ru-RU" sz="2400" dirty="0" smtClean="0">
                <a:latin typeface="Montserrat" panose="00000500000000000000" pitchFamily="50" charset="-52"/>
              </a:rPr>
              <a:t>библиотеки для визуализации </a:t>
            </a:r>
            <a:r>
              <a:rPr lang="ru-RU" sz="2400" dirty="0" smtClean="0">
                <a:latin typeface="Montserrat" panose="00000500000000000000" pitchFamily="50" charset="-52"/>
              </a:rPr>
              <a:t>данных</a:t>
            </a:r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Montserrat" panose="00000500000000000000" pitchFamily="50" charset="-52"/>
              </a:rPr>
              <a:t>Модуль </a:t>
            </a:r>
            <a:r>
              <a:rPr lang="ru-RU" sz="2400" dirty="0" smtClean="0">
                <a:latin typeface="Montserrat" panose="00000500000000000000" pitchFamily="50" charset="-52"/>
              </a:rPr>
              <a:t>статистики для анализа данных</a:t>
            </a:r>
            <a:endParaRPr lang="ru-RU" sz="2400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8" name="Текст 8"/>
          <p:cNvSpPr txBox="1">
            <a:spLocks/>
          </p:cNvSpPr>
          <p:nvPr/>
        </p:nvSpPr>
        <p:spPr>
          <a:xfrm>
            <a:off x="2195736" y="51470"/>
            <a:ext cx="4752528" cy="719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800" kern="1200">
                <a:solidFill>
                  <a:srgbClr val="E4EAE9"/>
                </a:solidFill>
                <a:latin typeface="+mj-lt"/>
                <a:ea typeface="+mn-ea"/>
                <a:cs typeface="+mn-cs"/>
              </a:defRPr>
            </a:lvl1pPr>
            <a:lvl2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2pPr>
            <a:lvl3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 smtClean="0">
                <a:latin typeface="Montserrat" panose="00000500000000000000" pitchFamily="50" charset="-52"/>
              </a:rPr>
              <a:t>Преимущества решения</a:t>
            </a:r>
            <a:endParaRPr lang="ru-RU" b="1" dirty="0"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0481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971600" y="1059582"/>
            <a:ext cx="6912768" cy="2880320"/>
          </a:xfrm>
        </p:spPr>
        <p:txBody>
          <a:bodyPr>
            <a:normAutofit/>
          </a:bodyPr>
          <a:lstStyle/>
          <a:p>
            <a:pPr algn="ctr"/>
            <a:r>
              <a:rPr lang="ru-RU" sz="3400" b="1" dirty="0" smtClean="0">
                <a:latin typeface="Montserrat" panose="00000500000000000000" pitchFamily="50" charset="-52"/>
              </a:rPr>
              <a:t>Спасибо за внимание!</a:t>
            </a:r>
            <a:endParaRPr lang="en-US" sz="3400" b="1" dirty="0" smtClean="0">
              <a:latin typeface="Montserrat" panose="00000500000000000000" pitchFamily="50" charset="-52"/>
            </a:endParaRPr>
          </a:p>
          <a:p>
            <a:pPr algn="ctr"/>
            <a:endParaRPr lang="ru-RU" dirty="0" smtClean="0">
              <a:latin typeface="Montserrat" panose="00000500000000000000" pitchFamily="50" charset="-52"/>
            </a:endParaRPr>
          </a:p>
          <a:p>
            <a:pPr algn="ctr"/>
            <a:r>
              <a:rPr lang="ru-RU" dirty="0" smtClean="0">
                <a:latin typeface="Montserrat" panose="00000500000000000000" pitchFamily="50" charset="-52"/>
              </a:rPr>
              <a:t>Команда </a:t>
            </a:r>
            <a:r>
              <a:rPr lang="en-US" dirty="0" smtClean="0">
                <a:latin typeface="Montserrat" panose="00000500000000000000" pitchFamily="50" charset="-52"/>
              </a:rPr>
              <a:t>Pease of GIS</a:t>
            </a:r>
          </a:p>
          <a:p>
            <a:pPr algn="ctr"/>
            <a:endParaRPr lang="en-US" dirty="0">
              <a:latin typeface="Montserrat" panose="00000500000000000000" pitchFamily="50" charset="-52"/>
            </a:endParaRPr>
          </a:p>
          <a:p>
            <a:pPr algn="ctr"/>
            <a:r>
              <a:rPr lang="en-US" u="sng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http://bigint.ru</a:t>
            </a:r>
          </a:p>
          <a:p>
            <a:pPr algn="ctr"/>
            <a:endParaRPr lang="ru-RU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055BCD84-5B48-4F61-8A89-A054281B17BE}"/>
              </a:ext>
            </a:extLst>
          </p:cNvPr>
          <p:cNvSpPr/>
          <p:nvPr/>
        </p:nvSpPr>
        <p:spPr>
          <a:xfrm>
            <a:off x="5868144" y="2859732"/>
            <a:ext cx="2376264" cy="1872308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B819CA93-27C0-4D09-B87B-4C5F16D44E29}"/>
              </a:ext>
            </a:extLst>
          </p:cNvPr>
          <p:cNvSpPr/>
          <p:nvPr/>
        </p:nvSpPr>
        <p:spPr>
          <a:xfrm>
            <a:off x="6365670" y="1470751"/>
            <a:ext cx="1266826" cy="126682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1F36CFDE-715D-49F2-99DD-29A548FE3E2B}"/>
              </a:ext>
            </a:extLst>
          </p:cNvPr>
          <p:cNvSpPr/>
          <p:nvPr/>
        </p:nvSpPr>
        <p:spPr>
          <a:xfrm>
            <a:off x="3375388" y="2859682"/>
            <a:ext cx="2376264" cy="1872308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EBE7EE1F-83C4-41F9-97E6-4CB9D0C2A34E}"/>
              </a:ext>
            </a:extLst>
          </p:cNvPr>
          <p:cNvSpPr/>
          <p:nvPr/>
        </p:nvSpPr>
        <p:spPr>
          <a:xfrm>
            <a:off x="3872914" y="1470701"/>
            <a:ext cx="1266826" cy="126682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6F5936A-27CF-4542-8ECD-6C1991152F24}"/>
              </a:ext>
            </a:extLst>
          </p:cNvPr>
          <p:cNvSpPr/>
          <p:nvPr/>
        </p:nvSpPr>
        <p:spPr>
          <a:xfrm>
            <a:off x="827584" y="2859732"/>
            <a:ext cx="2376264" cy="1872308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B41FBDE8-16F7-4A4B-BE9D-9BD425C5E02E}"/>
              </a:ext>
            </a:extLst>
          </p:cNvPr>
          <p:cNvSpPr/>
          <p:nvPr/>
        </p:nvSpPr>
        <p:spPr>
          <a:xfrm>
            <a:off x="1325110" y="1470751"/>
            <a:ext cx="1266826" cy="126682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1" name="Заголовок 120"/>
          <p:cNvSpPr>
            <a:spLocks noGrp="1"/>
          </p:cNvSpPr>
          <p:nvPr>
            <p:ph type="title"/>
          </p:nvPr>
        </p:nvSpPr>
        <p:spPr>
          <a:xfrm>
            <a:off x="1864115" y="53053"/>
            <a:ext cx="5284423" cy="568920"/>
          </a:xfrm>
        </p:spPr>
        <p:txBody>
          <a:bodyPr>
            <a:normAutofit/>
          </a:bodyPr>
          <a:lstStyle/>
          <a:p>
            <a:r>
              <a:rPr lang="ru-RU" dirty="0">
                <a:latin typeface="Montserrat" panose="00000500000000000000" pitchFamily="50" charset="-52"/>
              </a:rPr>
              <a:t>Команда «</a:t>
            </a:r>
            <a:r>
              <a:rPr lang="en-US" b="1" dirty="0">
                <a:latin typeface="Montserrat" panose="00000500000000000000" pitchFamily="50" charset="-52"/>
              </a:rPr>
              <a:t>Pease of GIS</a:t>
            </a:r>
            <a:r>
              <a:rPr lang="ru-RU" b="1" dirty="0" smtClean="0">
                <a:latin typeface="Montserrat" panose="00000500000000000000" pitchFamily="50" charset="-52"/>
              </a:rPr>
              <a:t>»</a:t>
            </a:r>
            <a:endParaRPr lang="ru-RU" dirty="0">
              <a:latin typeface="Montserrat" panose="00000500000000000000" pitchFamily="50" charset="-52"/>
            </a:endParaRPr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8" t="4" r="5839" b="28548"/>
          <a:stretch/>
        </p:blipFill>
        <p:spPr>
          <a:xfrm>
            <a:off x="1418495" y="1563638"/>
            <a:ext cx="1079500" cy="1081087"/>
          </a:xfrm>
        </p:spPr>
      </p:pic>
      <p:pic>
        <p:nvPicPr>
          <p:cNvPr id="5" name="Рисунок 4"/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990" y="1563638"/>
            <a:ext cx="1081087" cy="1081087"/>
          </a:xfrm>
        </p:spPr>
      </p:pic>
      <p:pic>
        <p:nvPicPr>
          <p:cNvPr id="6" name="Рисунок 5"/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58566" y="1563688"/>
            <a:ext cx="1081088" cy="1081087"/>
          </a:xfrm>
        </p:spPr>
      </p:pic>
      <p:sp>
        <p:nvSpPr>
          <p:cNvPr id="127" name="Текст 126"/>
          <p:cNvSpPr>
            <a:spLocks noGrp="1"/>
          </p:cNvSpPr>
          <p:nvPr>
            <p:ph type="body" sz="quarter" idx="30"/>
          </p:nvPr>
        </p:nvSpPr>
        <p:spPr>
          <a:xfrm>
            <a:off x="933071" y="2918992"/>
            <a:ext cx="2154621" cy="242290"/>
          </a:xfrm>
        </p:spPr>
        <p:txBody>
          <a:bodyPr>
            <a:normAutofit lnSpcReduction="10000"/>
          </a:bodyPr>
          <a:lstStyle/>
          <a:p>
            <a:r>
              <a:rPr lang="ru-RU" dirty="0" smtClean="0">
                <a:latin typeface="Montserrat" panose="00000500000000000000" pitchFamily="50" charset="-52"/>
              </a:rPr>
              <a:t>Максим Милованов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28" name="Текст 127"/>
          <p:cNvSpPr>
            <a:spLocks noGrp="1"/>
          </p:cNvSpPr>
          <p:nvPr>
            <p:ph type="body" sz="quarter" idx="35"/>
          </p:nvPr>
        </p:nvSpPr>
        <p:spPr>
          <a:xfrm>
            <a:off x="933541" y="3194470"/>
            <a:ext cx="2153633" cy="928268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Montserrat" panose="00000500000000000000" pitchFamily="50" charset="-52"/>
              </a:rPr>
              <a:t>Архитектура</a:t>
            </a:r>
            <a:endParaRPr lang="en-US" dirty="0" smtClean="0">
              <a:latin typeface="Montserrat" panose="00000500000000000000" pitchFamily="50" charset="-52"/>
            </a:endParaRPr>
          </a:p>
          <a:p>
            <a:r>
              <a:rPr lang="en-US" dirty="0" smtClean="0">
                <a:latin typeface="Montserrat" panose="00000500000000000000" pitchFamily="50" charset="-52"/>
              </a:rPr>
              <a:t>Backend </a:t>
            </a:r>
            <a:r>
              <a:rPr lang="ru-RU" dirty="0" smtClean="0">
                <a:latin typeface="Montserrat" panose="00000500000000000000" pitchFamily="50" charset="-52"/>
              </a:rPr>
              <a:t>и </a:t>
            </a:r>
            <a:r>
              <a:rPr lang="en-US" dirty="0" smtClean="0">
                <a:latin typeface="Montserrat" panose="00000500000000000000" pitchFamily="50" charset="-52"/>
              </a:rPr>
              <a:t>Frontend</a:t>
            </a:r>
          </a:p>
          <a:p>
            <a:r>
              <a:rPr lang="en-US" dirty="0" smtClean="0">
                <a:latin typeface="Montserrat" panose="00000500000000000000" pitchFamily="50" charset="-52"/>
              </a:rPr>
              <a:t>DevOps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29" name="Текст 128"/>
          <p:cNvSpPr>
            <a:spLocks noGrp="1"/>
          </p:cNvSpPr>
          <p:nvPr>
            <p:ph type="body" sz="quarter" idx="36"/>
          </p:nvPr>
        </p:nvSpPr>
        <p:spPr>
          <a:xfrm>
            <a:off x="3480721" y="2918942"/>
            <a:ext cx="2154945" cy="242290"/>
          </a:xfrm>
        </p:spPr>
        <p:txBody>
          <a:bodyPr>
            <a:normAutofit lnSpcReduction="10000"/>
          </a:bodyPr>
          <a:lstStyle/>
          <a:p>
            <a:r>
              <a:rPr lang="ru-RU" dirty="0" smtClean="0">
                <a:latin typeface="Montserrat" panose="00000500000000000000" pitchFamily="50" charset="-52"/>
              </a:rPr>
              <a:t>Виталий Иванов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0" name="Текст 129"/>
          <p:cNvSpPr>
            <a:spLocks noGrp="1"/>
          </p:cNvSpPr>
          <p:nvPr>
            <p:ph type="body" sz="quarter" idx="38"/>
          </p:nvPr>
        </p:nvSpPr>
        <p:spPr>
          <a:xfrm>
            <a:off x="5979517" y="2918992"/>
            <a:ext cx="2142251" cy="242290"/>
          </a:xfrm>
        </p:spPr>
        <p:txBody>
          <a:bodyPr>
            <a:normAutofit lnSpcReduction="10000"/>
          </a:bodyPr>
          <a:lstStyle/>
          <a:p>
            <a:r>
              <a:rPr lang="ru-RU" dirty="0" smtClean="0">
                <a:latin typeface="Montserrat" panose="00000500000000000000" pitchFamily="50" charset="-52"/>
              </a:rPr>
              <a:t>Арина </a:t>
            </a:r>
            <a:r>
              <a:rPr lang="ru-RU" dirty="0" err="1" smtClean="0">
                <a:latin typeface="Montserrat" panose="00000500000000000000" pitchFamily="50" charset="-52"/>
              </a:rPr>
              <a:t>Свитова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3" name="Текст 132"/>
          <p:cNvSpPr>
            <a:spLocks noGrp="1"/>
          </p:cNvSpPr>
          <p:nvPr>
            <p:ph type="body" sz="quarter" idx="44"/>
          </p:nvPr>
        </p:nvSpPr>
        <p:spPr>
          <a:xfrm>
            <a:off x="933541" y="4299992"/>
            <a:ext cx="2153633" cy="254844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Montserrat" panose="00000500000000000000" pitchFamily="50" charset="-52"/>
              </a:rPr>
              <a:t>@</a:t>
            </a:r>
            <a:r>
              <a:rPr lang="en-US" dirty="0" err="1" smtClean="0">
                <a:latin typeface="Montserrat" panose="00000500000000000000" pitchFamily="50" charset="-52"/>
              </a:rPr>
              <a:t>Mirovan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5" name="Текст 134"/>
          <p:cNvSpPr>
            <a:spLocks noGrp="1"/>
          </p:cNvSpPr>
          <p:nvPr>
            <p:ph type="body" sz="quarter" idx="49"/>
          </p:nvPr>
        </p:nvSpPr>
        <p:spPr>
          <a:xfrm>
            <a:off x="3481345" y="3194420"/>
            <a:ext cx="2153633" cy="928318"/>
          </a:xfrm>
        </p:spPr>
        <p:txBody>
          <a:bodyPr/>
          <a:lstStyle/>
          <a:p>
            <a:r>
              <a:rPr lang="ru-RU" dirty="0" smtClean="0">
                <a:latin typeface="Montserrat" panose="00000500000000000000" pitchFamily="50" charset="-52"/>
              </a:rPr>
              <a:t>Архитектура</a:t>
            </a:r>
            <a:endParaRPr lang="en-US" dirty="0" smtClean="0">
              <a:latin typeface="Montserrat" panose="00000500000000000000" pitchFamily="50" charset="-52"/>
            </a:endParaRPr>
          </a:p>
          <a:p>
            <a:r>
              <a:rPr lang="en-US" dirty="0" smtClean="0">
                <a:latin typeface="Montserrat" panose="00000500000000000000" pitchFamily="50" charset="-52"/>
              </a:rPr>
              <a:t>Backend </a:t>
            </a:r>
            <a:r>
              <a:rPr lang="ru-RU" dirty="0" smtClean="0">
                <a:latin typeface="Montserrat" panose="00000500000000000000" pitchFamily="50" charset="-52"/>
              </a:rPr>
              <a:t>и </a:t>
            </a:r>
            <a:r>
              <a:rPr lang="en-US" dirty="0" smtClean="0">
                <a:latin typeface="Montserrat" panose="00000500000000000000" pitchFamily="50" charset="-52"/>
              </a:rPr>
              <a:t>Frontend</a:t>
            </a:r>
          </a:p>
          <a:p>
            <a:r>
              <a:rPr lang="ru-RU" dirty="0" smtClean="0">
                <a:latin typeface="Montserrat" panose="00000500000000000000" pitchFamily="50" charset="-52"/>
              </a:rPr>
              <a:t>Работа с оптимизацией БД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6" name="Текст 135"/>
          <p:cNvSpPr>
            <a:spLocks noGrp="1"/>
          </p:cNvSpPr>
          <p:nvPr>
            <p:ph type="body" sz="quarter" idx="50"/>
          </p:nvPr>
        </p:nvSpPr>
        <p:spPr>
          <a:xfrm>
            <a:off x="3481345" y="4299942"/>
            <a:ext cx="2153633" cy="2548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Montserrat" panose="00000500000000000000" pitchFamily="50" charset="-52"/>
              </a:rPr>
              <a:t>@pogo1989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8" name="Текст 137"/>
          <p:cNvSpPr>
            <a:spLocks noGrp="1"/>
          </p:cNvSpPr>
          <p:nvPr>
            <p:ph type="body" sz="quarter" idx="52"/>
          </p:nvPr>
        </p:nvSpPr>
        <p:spPr>
          <a:xfrm>
            <a:off x="5974101" y="3194469"/>
            <a:ext cx="2153633" cy="890565"/>
          </a:xfrm>
        </p:spPr>
        <p:txBody>
          <a:bodyPr/>
          <a:lstStyle/>
          <a:p>
            <a:r>
              <a:rPr lang="ru-RU" dirty="0" smtClean="0">
                <a:latin typeface="Montserrat" panose="00000500000000000000" pitchFamily="50" charset="-52"/>
              </a:rPr>
              <a:t>Системная аналитика</a:t>
            </a:r>
            <a:endParaRPr lang="en-US" dirty="0" smtClean="0">
              <a:latin typeface="Montserrat" panose="00000500000000000000" pitchFamily="50" charset="-52"/>
            </a:endParaRPr>
          </a:p>
          <a:p>
            <a:r>
              <a:rPr lang="ru-RU" dirty="0" smtClean="0">
                <a:latin typeface="Montserrat" panose="00000500000000000000" pitchFamily="50" charset="-52"/>
              </a:rPr>
              <a:t>Подготовка данных</a:t>
            </a:r>
          </a:p>
          <a:p>
            <a:r>
              <a:rPr lang="en-US" dirty="0" smtClean="0">
                <a:latin typeface="Montserrat" panose="00000500000000000000" pitchFamily="50" charset="-52"/>
              </a:rPr>
              <a:t>Frontend. </a:t>
            </a:r>
            <a:r>
              <a:rPr lang="ru-RU" dirty="0" smtClean="0">
                <a:latin typeface="Montserrat" panose="00000500000000000000" pitchFamily="50" charset="-52"/>
              </a:rPr>
              <a:t>Дизайн и верстка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9" name="Текст 138"/>
          <p:cNvSpPr>
            <a:spLocks noGrp="1"/>
          </p:cNvSpPr>
          <p:nvPr>
            <p:ph type="body" sz="quarter" idx="53"/>
          </p:nvPr>
        </p:nvSpPr>
        <p:spPr>
          <a:xfrm>
            <a:off x="5974101" y="4299992"/>
            <a:ext cx="2153633" cy="2548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Montserrat" panose="00000500000000000000" pitchFamily="50" charset="-52"/>
              </a:rPr>
              <a:t>@</a:t>
            </a:r>
            <a:r>
              <a:rPr lang="en-US" dirty="0" err="1">
                <a:latin typeface="Montserrat" panose="00000500000000000000" pitchFamily="50" charset="-52"/>
              </a:rPr>
              <a:t>svitova</a:t>
            </a:r>
            <a:endParaRPr lang="ru-RU" dirty="0">
              <a:latin typeface="Montserrat" panose="00000500000000000000" pitchFamily="50" charset="-52"/>
            </a:endParaRPr>
          </a:p>
        </p:txBody>
      </p:sp>
      <p:grpSp>
        <p:nvGrpSpPr>
          <p:cNvPr id="28" name="Группа 27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29" name="Рисунок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31" name="Рисунок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5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>
          <a:xfrm>
            <a:off x="722394" y="1131590"/>
            <a:ext cx="7699209" cy="3044182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3600"/>
              </a:spcBef>
              <a:buFont typeface="Arial" panose="020B0604020202020204" pitchFamily="34" charset="0"/>
              <a:buChar char="•"/>
            </a:pPr>
            <a:r>
              <a:rPr lang="ru-RU" dirty="0" smtClean="0">
                <a:latin typeface="Montserrat" panose="00000500000000000000" pitchFamily="50" charset="-52"/>
              </a:rPr>
              <a:t>Размещение сети </a:t>
            </a:r>
            <a:r>
              <a:rPr lang="ru-RU" dirty="0" err="1" smtClean="0">
                <a:latin typeface="Montserrat" panose="00000500000000000000" pitchFamily="50" charset="-52"/>
              </a:rPr>
              <a:t>постаматов</a:t>
            </a:r>
            <a:r>
              <a:rPr lang="ru-RU" dirty="0" smtClean="0">
                <a:latin typeface="Montserrat" panose="00000500000000000000" pitchFamily="50" charset="-52"/>
              </a:rPr>
              <a:t> в пределах шаговой доступности для жителей</a:t>
            </a:r>
          </a:p>
          <a:p>
            <a:pPr marL="342900" indent="-342900">
              <a:spcBef>
                <a:spcPts val="3600"/>
              </a:spcBef>
              <a:buFont typeface="Arial" panose="020B0604020202020204" pitchFamily="34" charset="0"/>
              <a:buChar char="•"/>
            </a:pPr>
            <a:r>
              <a:rPr lang="ru-RU" dirty="0" smtClean="0">
                <a:latin typeface="Montserrat" panose="00000500000000000000" pitchFamily="50" charset="-52"/>
              </a:rPr>
              <a:t>Оптимизация размещения </a:t>
            </a:r>
            <a:r>
              <a:rPr lang="ru-RU" dirty="0" err="1" smtClean="0">
                <a:latin typeface="Montserrat" panose="00000500000000000000" pitchFamily="50" charset="-52"/>
              </a:rPr>
              <a:t>постаматов</a:t>
            </a:r>
            <a:endParaRPr lang="ru-RU" dirty="0" smtClean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3600"/>
              </a:spcBef>
              <a:buFont typeface="Arial" panose="020B0604020202020204" pitchFamily="34" charset="0"/>
              <a:buChar char="•"/>
            </a:pPr>
            <a:r>
              <a:rPr lang="ru-RU" dirty="0" smtClean="0">
                <a:latin typeface="Montserrat" panose="00000500000000000000" pitchFamily="50" charset="-52"/>
              </a:rPr>
              <a:t>Разработка сервиса аналитики данных об использовании </a:t>
            </a:r>
            <a:r>
              <a:rPr lang="ru-RU" dirty="0" err="1" smtClean="0">
                <a:latin typeface="Montserrat" panose="00000500000000000000" pitchFamily="50" charset="-52"/>
              </a:rPr>
              <a:t>постаматов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5" y="51767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Задача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9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>
          <a:xfrm>
            <a:off x="722393" y="763753"/>
            <a:ext cx="8098079" cy="3237158"/>
          </a:xfrm>
        </p:spPr>
        <p:txBody>
          <a:bodyPr>
            <a:noAutofit/>
          </a:bodyPr>
          <a:lstStyle/>
          <a:p>
            <a:pPr marL="342900" indent="-342900">
              <a:spcBef>
                <a:spcPts val="260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Montserrat" panose="00000500000000000000" pitchFamily="50" charset="-52"/>
              </a:rPr>
              <a:t>47% </a:t>
            </a:r>
            <a:r>
              <a:rPr lang="ru-RU" sz="1800" dirty="0" smtClean="0">
                <a:latin typeface="Montserrat" panose="00000500000000000000" pitchFamily="50" charset="-52"/>
              </a:rPr>
              <a:t>покупателей выбирают адрес доставки отличный от домашнего адреса 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-52"/>
              </a:rPr>
              <a:t>[1]</a:t>
            </a:r>
          </a:p>
          <a:p>
            <a:pPr marL="342900" indent="-342900">
              <a:spcBef>
                <a:spcPts val="260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latin typeface="Montserrat" panose="00000500000000000000" pitchFamily="50" charset="-52"/>
              </a:rPr>
              <a:t>Основная аудитория интернет-магазинов — женщины (57% </a:t>
            </a:r>
            <a:r>
              <a:rPr lang="ru-RU" sz="1800" dirty="0" smtClean="0">
                <a:latin typeface="Montserrat" panose="00000500000000000000" pitchFamily="50" charset="-52"/>
              </a:rPr>
              <a:t>опрошенных</a:t>
            </a:r>
            <a:r>
              <a:rPr lang="ru-RU" sz="1800" dirty="0">
                <a:latin typeface="Montserrat" panose="00000500000000000000" pitchFamily="50" charset="-52"/>
              </a:rPr>
              <a:t>), семьи с детьми (61</a:t>
            </a:r>
            <a:r>
              <a:rPr lang="ru-RU" sz="1800" dirty="0" smtClean="0">
                <a:latin typeface="Montserrat" panose="00000500000000000000" pitchFamily="50" charset="-52"/>
              </a:rPr>
              <a:t>%)</a:t>
            </a:r>
            <a:r>
              <a:rPr lang="en-US" sz="1800" dirty="0" smtClean="0">
                <a:latin typeface="Montserrat" panose="00000500000000000000" pitchFamily="50" charset="-52"/>
              </a:rPr>
              <a:t> 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-52"/>
              </a:rPr>
              <a:t>[2]</a:t>
            </a:r>
            <a:endParaRPr lang="en-US" sz="1800" dirty="0" smtClean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260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latin typeface="Montserrat" panose="00000500000000000000" pitchFamily="50" charset="-52"/>
              </a:rPr>
              <a:t>Ожидания клиентов относительно расположения посылочных </a:t>
            </a:r>
            <a:r>
              <a:rPr lang="ru-RU" sz="1800" dirty="0" smtClean="0">
                <a:latin typeface="Montserrat" panose="00000500000000000000" pitchFamily="50" charset="-52"/>
              </a:rPr>
              <a:t>автоматов – Близость к дому (33%), близость к работе (21%), наличие парковки (19%)</a:t>
            </a:r>
            <a:r>
              <a:rPr lang="en-US" sz="1800" dirty="0" smtClean="0">
                <a:latin typeface="Montserrat" panose="00000500000000000000" pitchFamily="50" charset="-52"/>
              </a:rPr>
              <a:t> 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-52"/>
              </a:rPr>
              <a:t>[3]</a:t>
            </a:r>
            <a:endParaRPr lang="ru-RU" sz="1800" dirty="0" smtClean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26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Среднее </a:t>
            </a:r>
            <a:r>
              <a:rPr lang="ru-RU" sz="1800" dirty="0">
                <a:latin typeface="Montserrat" panose="00000500000000000000" pitchFamily="50" charset="-52"/>
              </a:rPr>
              <a:t>число посылок в </a:t>
            </a:r>
            <a:r>
              <a:rPr lang="ru-RU" sz="1800" dirty="0" err="1">
                <a:latin typeface="Montserrat" panose="00000500000000000000" pitchFamily="50" charset="-52"/>
              </a:rPr>
              <a:t>постамате</a:t>
            </a:r>
            <a:r>
              <a:rPr lang="ru-RU" sz="1800" dirty="0">
                <a:latin typeface="Montserrat" panose="00000500000000000000" pitchFamily="50" charset="-52"/>
              </a:rPr>
              <a:t> </a:t>
            </a:r>
            <a:r>
              <a:rPr lang="ru-RU" sz="1800" dirty="0" smtClean="0">
                <a:latin typeface="Montserrat" panose="00000500000000000000" pitchFamily="50" charset="-52"/>
              </a:rPr>
              <a:t>330 </a:t>
            </a:r>
            <a:r>
              <a:rPr lang="ru-RU" sz="1800" dirty="0">
                <a:latin typeface="Montserrat" panose="00000500000000000000" pitchFamily="50" charset="-52"/>
              </a:rPr>
              <a:t>в </a:t>
            </a:r>
            <a:r>
              <a:rPr lang="ru-RU" sz="1800" dirty="0" smtClean="0">
                <a:latin typeface="Montserrat" panose="00000500000000000000" pitchFamily="50" charset="-52"/>
              </a:rPr>
              <a:t>месяц</a:t>
            </a:r>
            <a:r>
              <a:rPr lang="en-US" sz="1800" dirty="0" smtClean="0">
                <a:latin typeface="Montserrat" panose="00000500000000000000" pitchFamily="50" charset="-52"/>
              </a:rPr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-52"/>
              </a:rPr>
              <a:t>[3]</a:t>
            </a:r>
            <a:endParaRPr lang="en-US" sz="1800" dirty="0" smtClean="0">
              <a:latin typeface="Montserrat" panose="00000500000000000000" pitchFamily="50" charset="-52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4" y="439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Статистика для модели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0" name="Подзаголовок 7"/>
          <p:cNvSpPr txBox="1">
            <a:spLocks/>
          </p:cNvSpPr>
          <p:nvPr/>
        </p:nvSpPr>
        <p:spPr>
          <a:xfrm>
            <a:off x="722393" y="4083918"/>
            <a:ext cx="7699209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800" smtClean="0"/>
              <a:t>__________________________________________________________________________________________________________________________________</a:t>
            </a:r>
            <a:endParaRPr lang="ru-RU" sz="800" dirty="0" smtClean="0"/>
          </a:p>
          <a:p>
            <a:r>
              <a:rPr lang="ru-RU" sz="800" dirty="0" smtClean="0"/>
              <a:t>Источники:</a:t>
            </a:r>
            <a:endParaRPr lang="en-US" sz="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800" dirty="0" smtClean="0"/>
              <a:t>Giovanni </a:t>
            </a:r>
            <a:r>
              <a:rPr lang="en-US" sz="800" dirty="0" err="1" smtClean="0"/>
              <a:t>Zenezini</a:t>
            </a:r>
            <a:r>
              <a:rPr lang="ru-RU" sz="800" dirty="0" smtClean="0"/>
              <a:t>. </a:t>
            </a:r>
            <a:r>
              <a:rPr lang="en-US" sz="800" dirty="0" smtClean="0"/>
              <a:t>The </a:t>
            </a:r>
            <a:r>
              <a:rPr lang="en-US" sz="800" dirty="0"/>
              <a:t>Collection And Delivery Points Implementation Process from the Courier, Express and Parcel Operator’s </a:t>
            </a:r>
            <a:r>
              <a:rPr lang="en-US" sz="800" dirty="0" smtClean="0"/>
              <a:t>Perspective.</a:t>
            </a:r>
            <a:r>
              <a:rPr lang="ru-RU" sz="800" dirty="0" smtClean="0"/>
              <a:t> </a:t>
            </a:r>
            <a:r>
              <a:rPr lang="en-US" sz="800" dirty="0"/>
              <a:t>IFAC </a:t>
            </a:r>
            <a:r>
              <a:rPr lang="en-US" sz="800" dirty="0" err="1"/>
              <a:t>PapersOnLine</a:t>
            </a:r>
            <a:r>
              <a:rPr lang="en-US" sz="800" dirty="0"/>
              <a:t> 51-11 (2018) </a:t>
            </a:r>
            <a:r>
              <a:rPr lang="en-US" sz="800" dirty="0" smtClean="0"/>
              <a:t>594–599</a:t>
            </a:r>
            <a:endParaRPr lang="ru-RU" sz="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800" dirty="0" smtClean="0"/>
              <a:t>Исследования Яндекс и </a:t>
            </a:r>
            <a:r>
              <a:rPr lang="en-US" sz="800" dirty="0" smtClean="0"/>
              <a:t>GTK. </a:t>
            </a:r>
            <a:r>
              <a:rPr lang="ru-RU" sz="800" dirty="0" smtClean="0"/>
              <a:t>Развитие </a:t>
            </a:r>
            <a:r>
              <a:rPr lang="ru-RU" sz="800" dirty="0"/>
              <a:t>онлайн-торговли в России. </a:t>
            </a:r>
            <a:r>
              <a:rPr lang="ru-RU" sz="800" dirty="0" smtClean="0"/>
              <a:t>2021. </a:t>
            </a:r>
            <a:r>
              <a:rPr lang="en-US" sz="800" dirty="0" smtClean="0">
                <a:hlinkClick r:id="rId5"/>
              </a:rPr>
              <a:t>https://yandex.ru/company/researches/2021/ecomdash</a:t>
            </a:r>
            <a:endParaRPr lang="ru-RU" sz="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800" dirty="0" smtClean="0"/>
              <a:t>Stanislaw </a:t>
            </a:r>
            <a:r>
              <a:rPr lang="en-US" sz="800" dirty="0" err="1" smtClean="0"/>
              <a:t>Iwan</a:t>
            </a:r>
            <a:r>
              <a:rPr lang="ru-RU" sz="800" dirty="0" smtClean="0"/>
              <a:t>. </a:t>
            </a:r>
            <a:r>
              <a:rPr lang="en-US" sz="800" dirty="0" smtClean="0"/>
              <a:t>Analysis of Parcel Lockers’ Efficiency as the Last Mile Delivery Solution – The Results of the Research in Poland</a:t>
            </a:r>
            <a:r>
              <a:rPr lang="ru-RU" sz="800" dirty="0" smtClean="0"/>
              <a:t>. </a:t>
            </a:r>
            <a:r>
              <a:rPr lang="en-US" sz="800" dirty="0"/>
              <a:t>Transportation Research Procedia </a:t>
            </a:r>
            <a:r>
              <a:rPr lang="en-US" sz="800" dirty="0" smtClean="0"/>
              <a:t>12:644-655</a:t>
            </a:r>
            <a:r>
              <a:rPr lang="ru-RU" sz="800" dirty="0" smtClean="0"/>
              <a:t>, 2020</a:t>
            </a:r>
            <a:endParaRPr lang="en-US" sz="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800" dirty="0"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2676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>
          <a:xfrm>
            <a:off x="276227" y="1059582"/>
            <a:ext cx="5231877" cy="3528392"/>
          </a:xfrm>
        </p:spPr>
        <p:txBody>
          <a:bodyPr>
            <a:noAutofit/>
          </a:bodyPr>
          <a:lstStyle/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Плотность населения по жилым домам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Торговые </a:t>
            </a:r>
            <a:r>
              <a:rPr lang="ru-RU" sz="1800" dirty="0">
                <a:latin typeface="Montserrat" panose="00000500000000000000" pitchFamily="50" charset="-52"/>
              </a:rPr>
              <a:t>центры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Супермаркеты</a:t>
            </a:r>
            <a:endParaRPr lang="ru-RU" sz="1800" dirty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Метро</a:t>
            </a:r>
            <a:endParaRPr lang="ru-RU" sz="1800" dirty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Бизнес </a:t>
            </a:r>
            <a:r>
              <a:rPr lang="ru-RU" sz="1800" dirty="0">
                <a:latin typeface="Montserrat" panose="00000500000000000000" pitchFamily="50" charset="-52"/>
              </a:rPr>
              <a:t>центры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Детские </a:t>
            </a:r>
            <a:r>
              <a:rPr lang="ru-RU" sz="1800" dirty="0">
                <a:latin typeface="Montserrat" panose="00000500000000000000" pitchFamily="50" charset="-52"/>
              </a:rPr>
              <a:t>сады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Парковки</a:t>
            </a:r>
            <a:endParaRPr lang="ru-RU" sz="1800" dirty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Установленные </a:t>
            </a:r>
            <a:r>
              <a:rPr lang="ru-RU" sz="1800" dirty="0" err="1">
                <a:latin typeface="Montserrat" panose="00000500000000000000" pitchFamily="50" charset="-52"/>
              </a:rPr>
              <a:t>постаматы</a:t>
            </a:r>
            <a:endParaRPr lang="ru-RU" sz="1800" dirty="0" smtClean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800" dirty="0" smtClean="0">
              <a:latin typeface="Montserrat" panose="00000500000000000000" pitchFamily="50" charset="-52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4" y="439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Критерии расчета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152" y="1124933"/>
            <a:ext cx="2908776" cy="33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9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>
          <a:xfrm>
            <a:off x="593237" y="2508762"/>
            <a:ext cx="7699209" cy="864096"/>
          </a:xfrm>
        </p:spPr>
        <p:txBody>
          <a:bodyPr>
            <a:noAutofit/>
          </a:bodyPr>
          <a:lstStyle/>
          <a:p>
            <a:pPr algn="ctr">
              <a:spcBef>
                <a:spcPts val="1000"/>
              </a:spcBef>
            </a:pPr>
            <a:r>
              <a:rPr lang="en-US" sz="3200" b="1" dirty="0" smtClean="0"/>
              <a:t>H = </a:t>
            </a:r>
            <a:r>
              <a:rPr lang="el-GR" sz="3200" b="1" dirty="0" smtClean="0"/>
              <a:t>Σ</a:t>
            </a:r>
            <a:r>
              <a:rPr lang="ru-RU" sz="3200" b="1" dirty="0" smtClean="0"/>
              <a:t> (</a:t>
            </a:r>
            <a:r>
              <a:rPr lang="en-US" sz="3200" b="1" dirty="0" smtClean="0"/>
              <a:t>K</a:t>
            </a:r>
            <a:r>
              <a:rPr lang="en-US" sz="3200" b="1" baseline="-25000" dirty="0"/>
              <a:t>i</a:t>
            </a:r>
            <a:r>
              <a:rPr lang="en-US" sz="3200" b="1" dirty="0" smtClean="0"/>
              <a:t> * W</a:t>
            </a:r>
            <a:r>
              <a:rPr lang="en-US" sz="3200" b="1" baseline="-25000" dirty="0" smtClean="0"/>
              <a:t>i</a:t>
            </a:r>
            <a:r>
              <a:rPr lang="ru-RU" sz="3200" b="1" dirty="0" smtClean="0"/>
              <a:t>)</a:t>
            </a:r>
            <a:endParaRPr lang="ru-RU" sz="3200" dirty="0" smtClean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800" dirty="0" smtClean="0">
              <a:latin typeface="Montserrat" panose="00000500000000000000" pitchFamily="50" charset="-52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4" y="439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Математическая модель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0" name="Подзаголовок 7"/>
          <p:cNvSpPr txBox="1">
            <a:spLocks/>
          </p:cNvSpPr>
          <p:nvPr/>
        </p:nvSpPr>
        <p:spPr>
          <a:xfrm>
            <a:off x="873614" y="3579862"/>
            <a:ext cx="7699209" cy="14139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ru-RU" sz="1800" dirty="0" smtClean="0">
                <a:latin typeface="Montserrat" panose="00000500000000000000" pitchFamily="50" charset="-52"/>
              </a:rPr>
              <a:t>где</a:t>
            </a:r>
          </a:p>
          <a:p>
            <a:pPr>
              <a:spcBef>
                <a:spcPts val="1000"/>
              </a:spcBef>
            </a:pPr>
            <a:r>
              <a:rPr lang="en-US" sz="1800" dirty="0" smtClean="0">
                <a:latin typeface="Montserrat" panose="00000500000000000000" pitchFamily="50" charset="-52"/>
              </a:rPr>
              <a:t>H – </a:t>
            </a:r>
            <a:r>
              <a:rPr lang="ru-RU" sz="1800" dirty="0" smtClean="0">
                <a:latin typeface="Montserrat" panose="00000500000000000000" pitchFamily="50" charset="-52"/>
              </a:rPr>
              <a:t>степень «теплоты»</a:t>
            </a:r>
            <a:br>
              <a:rPr lang="ru-RU" sz="1800" dirty="0" smtClean="0">
                <a:latin typeface="Montserrat" panose="00000500000000000000" pitchFamily="50" charset="-52"/>
              </a:rPr>
            </a:br>
            <a:r>
              <a:rPr lang="en-US" sz="1800" dirty="0" smtClean="0">
                <a:latin typeface="Montserrat" panose="00000500000000000000" pitchFamily="50" charset="-52"/>
              </a:rPr>
              <a:t>K – </a:t>
            </a:r>
            <a:r>
              <a:rPr lang="ru-RU" sz="1800" dirty="0" smtClean="0">
                <a:latin typeface="Montserrat" panose="00000500000000000000" pitchFamily="50" charset="-52"/>
              </a:rPr>
              <a:t>критерий</a:t>
            </a:r>
            <a:r>
              <a:rPr lang="ru-RU" sz="1800" dirty="0">
                <a:latin typeface="Montserrat" panose="00000500000000000000" pitchFamily="50" charset="-52"/>
              </a:rPr>
              <a:t/>
            </a:r>
            <a:br>
              <a:rPr lang="ru-RU" sz="1800" dirty="0">
                <a:latin typeface="Montserrat" panose="00000500000000000000" pitchFamily="50" charset="-52"/>
              </a:rPr>
            </a:br>
            <a:r>
              <a:rPr lang="en-US" sz="1800" dirty="0" smtClean="0">
                <a:latin typeface="Montserrat" panose="00000500000000000000" pitchFamily="50" charset="-52"/>
              </a:rPr>
              <a:t>W – </a:t>
            </a:r>
            <a:r>
              <a:rPr lang="ru-RU" sz="1800" dirty="0" smtClean="0">
                <a:latin typeface="Montserrat" panose="00000500000000000000" pitchFamily="50" charset="-52"/>
              </a:rPr>
              <a:t>весовой коэффициент</a:t>
            </a:r>
          </a:p>
        </p:txBody>
      </p:sp>
      <p:sp>
        <p:nvSpPr>
          <p:cNvPr id="12" name="Подзаголовок 7"/>
          <p:cNvSpPr txBox="1">
            <a:spLocks/>
          </p:cNvSpPr>
          <p:nvPr/>
        </p:nvSpPr>
        <p:spPr>
          <a:xfrm>
            <a:off x="874793" y="1211982"/>
            <a:ext cx="7699209" cy="1152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ru-RU" sz="1800" dirty="0" smtClean="0">
                <a:latin typeface="Montserrat" panose="00000500000000000000" pitchFamily="50" charset="-52"/>
              </a:rPr>
              <a:t>Определение «теплоты» </a:t>
            </a:r>
            <a:r>
              <a:rPr lang="ru-RU" sz="1800" dirty="0" err="1" smtClean="0">
                <a:latin typeface="Montserrat" panose="00000500000000000000" pitchFamily="50" charset="-52"/>
              </a:rPr>
              <a:t>гексагона</a:t>
            </a:r>
            <a:r>
              <a:rPr lang="ru-RU" sz="1800" dirty="0" smtClean="0">
                <a:latin typeface="Montserrat" panose="00000500000000000000" pitchFamily="50" charset="-52"/>
              </a:rPr>
              <a:t> на </a:t>
            </a:r>
            <a:r>
              <a:rPr lang="ru-RU" sz="1800" dirty="0">
                <a:latin typeface="Montserrat" panose="00000500000000000000" pitchFamily="50" charset="-52"/>
              </a:rPr>
              <a:t>основе </a:t>
            </a:r>
            <a:r>
              <a:rPr lang="ru-RU" sz="1800" dirty="0" smtClean="0">
                <a:latin typeface="Montserrat" panose="00000500000000000000" pitchFamily="50" charset="-52"/>
              </a:rPr>
              <a:t>принципа </a:t>
            </a:r>
            <a:r>
              <a:rPr lang="ru-RU" sz="1800" dirty="0">
                <a:latin typeface="Montserrat" panose="00000500000000000000" pitchFamily="50" charset="-52"/>
              </a:rPr>
              <a:t>объективного сравнения </a:t>
            </a:r>
            <a:r>
              <a:rPr lang="ru-RU" sz="1800" dirty="0" smtClean="0">
                <a:latin typeface="Montserrat" panose="00000500000000000000" pitchFamily="50" charset="-52"/>
              </a:rPr>
              <a:t>вариантов.</a:t>
            </a:r>
          </a:p>
        </p:txBody>
      </p:sp>
    </p:spTree>
    <p:extLst>
      <p:ext uri="{BB962C8B-B14F-4D97-AF65-F5344CB8AC3E}">
        <p14:creationId xmlns:p14="http://schemas.microsoft.com/office/powerpoint/2010/main" val="279246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4" y="439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Архитектура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03598"/>
            <a:ext cx="8356408" cy="337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7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6" y="514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Визуализация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924" t="3684" r="2376" b="11504"/>
          <a:stretch/>
        </p:blipFill>
        <p:spPr>
          <a:xfrm>
            <a:off x="1187624" y="987574"/>
            <a:ext cx="6768752" cy="4042593"/>
          </a:xfrm>
          <a:prstGeom prst="rect">
            <a:avLst/>
          </a:prstGeom>
        </p:spPr>
      </p:pic>
      <p:sp>
        <p:nvSpPr>
          <p:cNvPr id="12" name="Подзаголовок 7"/>
          <p:cNvSpPr txBox="1">
            <a:spLocks/>
          </p:cNvSpPr>
          <p:nvPr/>
        </p:nvSpPr>
        <p:spPr>
          <a:xfrm>
            <a:off x="1115617" y="678901"/>
            <a:ext cx="6840760" cy="60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/>
              <a:t>Гексагональная тепловая карта</a:t>
            </a:r>
            <a:r>
              <a:rPr lang="en-US" sz="1200" dirty="0" smtClean="0"/>
              <a:t>. </a:t>
            </a:r>
            <a:r>
              <a:rPr lang="ru-RU" sz="1200" dirty="0" smtClean="0"/>
              <a:t>Потенциальные зоны для установки </a:t>
            </a:r>
            <a:r>
              <a:rPr lang="ru-RU" sz="1200" dirty="0" err="1" smtClean="0"/>
              <a:t>постаматов</a:t>
            </a:r>
            <a:endParaRPr lang="ru-RU" sz="1200" dirty="0"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2669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6" y="514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Визуализация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/>
          <a:srcRect l="733" t="18022"/>
          <a:stretch/>
        </p:blipFill>
        <p:spPr>
          <a:xfrm>
            <a:off x="1331640" y="1000759"/>
            <a:ext cx="6336704" cy="3956916"/>
          </a:xfrm>
          <a:prstGeom prst="rect">
            <a:avLst/>
          </a:prstGeom>
        </p:spPr>
      </p:pic>
      <p:sp>
        <p:nvSpPr>
          <p:cNvPr id="10" name="Подзаголовок 7"/>
          <p:cNvSpPr txBox="1">
            <a:spLocks/>
          </p:cNvSpPr>
          <p:nvPr/>
        </p:nvSpPr>
        <p:spPr>
          <a:xfrm>
            <a:off x="1187624" y="669749"/>
            <a:ext cx="6840760" cy="60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/>
              <a:t>Тепловая карта на основе плотности населения</a:t>
            </a:r>
            <a:endParaRPr lang="ru-RU" sz="1200" dirty="0"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8406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Шаблон.минимализм.геометрический">
  <a:themeElements>
    <a:clrScheme name="Другая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17171"/>
      </a:hlink>
      <a:folHlink>
        <a:srgbClr val="FFFFFF"/>
      </a:folHlink>
    </a:clrScheme>
    <a:fontScheme name="Другая 1">
      <a:majorFont>
        <a:latin typeface="TTFirs-Bold"/>
        <a:ea typeface=""/>
        <a:cs typeface=""/>
      </a:majorFont>
      <a:minorFont>
        <a:latin typeface="TTFirs-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22173</TotalTime>
  <Words>362</Words>
  <Application>Microsoft Office PowerPoint</Application>
  <PresentationFormat>Экран (16:9)</PresentationFormat>
  <Paragraphs>71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Arial</vt:lpstr>
      <vt:lpstr>Calibri</vt:lpstr>
      <vt:lpstr>Courier New</vt:lpstr>
      <vt:lpstr>Lexend Deca</vt:lpstr>
      <vt:lpstr>Montserrat</vt:lpstr>
      <vt:lpstr>TTFirs-Bold</vt:lpstr>
      <vt:lpstr>TTFirs-Medium</vt:lpstr>
      <vt:lpstr>字魂58号-创中黑</vt:lpstr>
      <vt:lpstr>Шаблон.минимализм.геометрический</vt:lpstr>
      <vt:lpstr>Презентация PowerPoint</vt:lpstr>
      <vt:lpstr>Команда «Pease of GIS»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Алина</dc:creator>
  <cp:lastModifiedBy>Милованов Максим Михайлович</cp:lastModifiedBy>
  <cp:revision>324</cp:revision>
  <dcterms:created xsi:type="dcterms:W3CDTF">2022-05-19T18:13:56Z</dcterms:created>
  <dcterms:modified xsi:type="dcterms:W3CDTF">2022-11-05T15:35:27Z</dcterms:modified>
</cp:coreProperties>
</file>